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31"/>
  </p:notesMasterIdLst>
  <p:handoutMasterIdLst>
    <p:handoutMasterId r:id="rId32"/>
  </p:handoutMasterIdLst>
  <p:sldIdLst>
    <p:sldId id="355" r:id="rId7"/>
    <p:sldId id="357" r:id="rId8"/>
    <p:sldId id="356" r:id="rId9"/>
    <p:sldId id="369" r:id="rId10"/>
    <p:sldId id="392" r:id="rId11"/>
    <p:sldId id="371" r:id="rId12"/>
    <p:sldId id="372" r:id="rId13"/>
    <p:sldId id="375" r:id="rId14"/>
    <p:sldId id="394" r:id="rId15"/>
    <p:sldId id="376" r:id="rId16"/>
    <p:sldId id="393" r:id="rId17"/>
    <p:sldId id="395" r:id="rId18"/>
    <p:sldId id="399" r:id="rId19"/>
    <p:sldId id="398" r:id="rId20"/>
    <p:sldId id="396" r:id="rId21"/>
    <p:sldId id="401" r:id="rId22"/>
    <p:sldId id="402" r:id="rId23"/>
    <p:sldId id="403" r:id="rId24"/>
    <p:sldId id="404" r:id="rId25"/>
    <p:sldId id="391" r:id="rId26"/>
    <p:sldId id="390" r:id="rId27"/>
    <p:sldId id="378" r:id="rId28"/>
    <p:sldId id="377" r:id="rId29"/>
    <p:sldId id="389" r:id="rId30"/>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98C6EA"/>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20" autoAdjust="0"/>
    <p:restoredTop sz="88272" autoAdjust="0"/>
  </p:normalViewPr>
  <p:slideViewPr>
    <p:cSldViewPr snapToGrid="0">
      <p:cViewPr varScale="1">
        <p:scale>
          <a:sx n="150" d="100"/>
          <a:sy n="150" d="100"/>
        </p:scale>
        <p:origin x="690" y="126"/>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30/01/2020</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‹Nr.›</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30/01/2020</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‹Nr.›</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dirty="0"/>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‹Nr.›</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‹Nr.›</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‹Nr.›</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‹Nr.›</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‹Nr.›</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‹Nr.›</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111150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1.wmf"/><Relationship Id="rId4" Type="http://schemas.openxmlformats.org/officeDocument/2006/relationships/slideLayout" Target="../slideLayouts/slideLayout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‹Nr.›</a:t>
            </a:fld>
            <a:endParaRPr lang="de-DE" dirty="0"/>
          </a:p>
        </p:txBody>
      </p:sp>
      <p:pic>
        <p:nvPicPr>
          <p:cNvPr id="5" name="Bild 8" descr="20150416 tum logo blau png final.png"/>
          <p:cNvPicPr>
            <a:picLocks noChangeAspect="1"/>
          </p:cNvPicPr>
          <p:nvPr userDrawn="1"/>
        </p:nvPicPr>
        <p:blipFill>
          <a:blip r:embed="rId3"/>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‹Nr.›</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4"/>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‹Nr.›</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3"/>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dirty="0">
                <a:solidFill>
                  <a:schemeClr val="tx2"/>
                </a:solidFill>
                <a:latin typeface="+mn-lt"/>
              </a:rPr>
              <a:t>Lehrstuhl für Mustertechnik</a:t>
            </a:r>
          </a:p>
          <a:p>
            <a:pPr>
              <a:lnSpc>
                <a:spcPts val="900"/>
              </a:lnSpc>
            </a:pPr>
            <a:r>
              <a:rPr lang="de-DE" sz="800" dirty="0">
                <a:solidFill>
                  <a:schemeClr val="tx2"/>
                </a:solidFill>
                <a:latin typeface="+mn-lt"/>
              </a:rPr>
              <a:t>Fakultät für Musterverfahren</a:t>
            </a:r>
          </a:p>
          <a:p>
            <a:pPr>
              <a:lnSpc>
                <a:spcPts val="900"/>
              </a:lnSpc>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‹Nr.›</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‹Nr.›</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‹Nr.›</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5" name="Titel 4"/>
          <p:cNvSpPr>
            <a:spLocks noGrp="1"/>
          </p:cNvSpPr>
          <p:nvPr>
            <p:ph type="title"/>
          </p:nvPr>
        </p:nvSpPr>
        <p:spPr/>
        <p:txBody>
          <a:bodyPr/>
          <a:lstStyle/>
          <a:p>
            <a:endParaRPr lang="de-DE"/>
          </a:p>
        </p:txBody>
      </p:sp>
      <p:sp>
        <p:nvSpPr>
          <p:cNvPr id="3" name="Inhaltsplatzhalter 2"/>
          <p:cNvSpPr>
            <a:spLocks noGrp="1"/>
          </p:cNvSpPr>
          <p:nvPr>
            <p:ph idx="10"/>
          </p:nvPr>
        </p:nvSpPr>
        <p:spPr/>
        <p:txBody>
          <a:bodyPr/>
          <a:lstStyle/>
          <a:p>
            <a:r>
              <a:rPr lang="de-DE" dirty="0"/>
              <a:t>Referent</a:t>
            </a:r>
          </a:p>
          <a:p>
            <a:r>
              <a:rPr lang="de-DE" dirty="0"/>
              <a:t>Technische Universität München</a:t>
            </a:r>
          </a:p>
          <a:p>
            <a:r>
              <a:rPr lang="de-DE" dirty="0"/>
              <a:t>Fakultät für Musterverfahren</a:t>
            </a:r>
          </a:p>
          <a:p>
            <a:r>
              <a:rPr lang="de-DE" dirty="0"/>
              <a:t>Lehrstuhl für Mustertechnik</a:t>
            </a:r>
          </a:p>
          <a:p>
            <a:r>
              <a:rPr lang="de-DE" dirty="0"/>
              <a:t>Ort, Datum (Schreibweise: 00. Januar 2015)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p:txBody>
          <a:bodyPr/>
          <a:lstStyle/>
          <a:p>
            <a:r>
              <a:rPr lang="de-DE"/>
              <a:t>Bildbeschreibung</a:t>
            </a:r>
            <a:br>
              <a:rPr lang="de-DE"/>
            </a:br>
            <a:r>
              <a:rPr lang="de-DE"/>
              <a:t>oberer Bildrand: Begrenzung durch Text</a:t>
            </a:r>
          </a:p>
        </p:txBody>
      </p:sp>
      <p:sp>
        <p:nvSpPr>
          <p:cNvPr id="4" name="Titel 3"/>
          <p:cNvSpPr>
            <a:spLocks noGrp="1"/>
          </p:cNvSpPr>
          <p:nvPr>
            <p:ph type="title"/>
          </p:nvPr>
        </p:nvSpPr>
        <p:spPr/>
        <p:txBody>
          <a:bodyPr/>
          <a:lstStyle/>
          <a:p>
            <a:r>
              <a:rPr lang="de-DE"/>
              <a:t>Bilder</a:t>
            </a:r>
            <a:endParaRPr lang="de-DE" dirty="0"/>
          </a:p>
        </p:txBody>
      </p:sp>
      <p:sp>
        <p:nvSpPr>
          <p:cNvPr id="5" name="Foliennummernplatzhalter 4"/>
          <p:cNvSpPr>
            <a:spLocks noGrp="1"/>
          </p:cNvSpPr>
          <p:nvPr>
            <p:ph type="sldNum" sz="quarter" idx="15"/>
          </p:nvPr>
        </p:nvSpPr>
        <p:spPr/>
        <p:txBody>
          <a:bodyPr/>
          <a:lstStyle/>
          <a:p>
            <a:fld id="{CE58CB1E-F828-4F11-99E0-327109AF9DA4}" type="slidenum">
              <a:rPr lang="de-DE" smtClean="0"/>
              <a:pPr/>
              <a:t>10</a:t>
            </a:fld>
            <a:endParaRPr lang="de-DE" dirty="0"/>
          </a:p>
        </p:txBody>
      </p:sp>
      <p:sp>
        <p:nvSpPr>
          <p:cNvPr id="10" name="Fußzeilenplatzhalter 4"/>
          <p:cNvSpPr>
            <a:spLocks noGrp="1"/>
          </p:cNvSpPr>
          <p:nvPr>
            <p:ph type="ftr" sz="quarter" idx="16"/>
          </p:nvPr>
        </p:nvSpPr>
        <p:spPr/>
        <p:txBody>
          <a:bodyPr/>
          <a:lstStyle/>
          <a:p>
            <a:r>
              <a:rPr lang="de-DE"/>
              <a:t>Dr. rer. nat. Erika Mustermann (TUM) | kann beliebig erweitert werden | Infos mit Strich trennen</a:t>
            </a:r>
            <a:endParaRPr lang="en-US" dirty="0"/>
          </a:p>
        </p:txBody>
      </p:sp>
      <p:sp>
        <p:nvSpPr>
          <p:cNvPr id="14" name="Inhaltsplatzhalter 13"/>
          <p:cNvSpPr>
            <a:spLocks noGrp="1"/>
          </p:cNvSpPr>
          <p:nvPr>
            <p:ph sz="quarter" idx="18"/>
          </p:nvPr>
        </p:nvSpPr>
        <p:spPr/>
        <p:txBody>
          <a:bodyPr/>
          <a:lstStyle/>
          <a:p>
            <a:endParaRPr lang="de-DE"/>
          </a:p>
        </p:txBody>
      </p:sp>
      <p:sp>
        <p:nvSpPr>
          <p:cNvPr id="13" name="Bildplatzhalter 12"/>
          <p:cNvSpPr>
            <a:spLocks noGrp="1"/>
          </p:cNvSpPr>
          <p:nvPr>
            <p:ph type="pic" sz="quarter" idx="14"/>
          </p:nvPr>
        </p:nvSpPr>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r>
              <a:rPr lang="de-DE" dirty="0"/>
              <a:t>Gerstner </a:t>
            </a:r>
            <a:r>
              <a:rPr lang="de-DE" dirty="0" err="1"/>
              <a:t>Waves</a:t>
            </a:r>
            <a:endParaRPr lang="de-DE" dirty="0"/>
          </a:p>
          <a:p>
            <a:r>
              <a:rPr lang="de-DE" dirty="0"/>
              <a:t>An </a:t>
            </a:r>
            <a:r>
              <a:rPr lang="en-US" dirty="0" err="1"/>
              <a:t>implemenation</a:t>
            </a:r>
            <a:r>
              <a:rPr lang="de-DE" dirty="0"/>
              <a:t> </a:t>
            </a:r>
            <a:r>
              <a:rPr lang="de-DE" dirty="0" err="1"/>
              <a:t>of</a:t>
            </a:r>
            <a:r>
              <a:rPr lang="de-DE" dirty="0"/>
              <a:t> </a:t>
            </a:r>
            <a:r>
              <a:rPr lang="de-DE" dirty="0" err="1"/>
              <a:t>waves</a:t>
            </a:r>
            <a:r>
              <a:rPr lang="de-DE" dirty="0"/>
              <a:t> </a:t>
            </a:r>
            <a:r>
              <a:rPr lang="de-DE" dirty="0" err="1"/>
              <a:t>using</a:t>
            </a:r>
            <a:r>
              <a:rPr lang="de-DE" dirty="0"/>
              <a:t> </a:t>
            </a:r>
            <a:r>
              <a:rPr lang="de-DE" dirty="0" err="1"/>
              <a:t>trochoidal</a:t>
            </a:r>
            <a:r>
              <a:rPr lang="de-DE" dirty="0"/>
              <a:t> </a:t>
            </a:r>
            <a:r>
              <a:rPr lang="de-DE" dirty="0" err="1"/>
              <a:t>waves</a:t>
            </a:r>
            <a:endParaRPr lang="de-DE" dirty="0"/>
          </a:p>
          <a:p>
            <a:endParaRPr lang="de-DE" dirty="0"/>
          </a:p>
          <a:p>
            <a:endParaRPr lang="de-DE" dirty="0"/>
          </a:p>
          <a:p>
            <a:r>
              <a:rPr lang="de-DE" dirty="0" err="1"/>
              <a:t>Instead</a:t>
            </a:r>
            <a:r>
              <a:rPr lang="de-DE" dirty="0"/>
              <a:t> </a:t>
            </a:r>
            <a:r>
              <a:rPr lang="de-DE" dirty="0" err="1"/>
              <a:t>of</a:t>
            </a:r>
            <a:r>
              <a:rPr lang="de-DE" dirty="0"/>
              <a:t> just </a:t>
            </a:r>
            <a:r>
              <a:rPr lang="en-US" dirty="0"/>
              <a:t>changing</a:t>
            </a:r>
            <a:r>
              <a:rPr lang="de-DE" dirty="0"/>
              <a:t> y-</a:t>
            </a:r>
            <a:r>
              <a:rPr lang="de-DE" dirty="0" err="1"/>
              <a:t>coordinates</a:t>
            </a:r>
            <a:r>
              <a:rPr lang="de-DE" dirty="0"/>
              <a:t>, </a:t>
            </a:r>
            <a:r>
              <a:rPr lang="de-DE" dirty="0" err="1"/>
              <a:t>vertices</a:t>
            </a:r>
            <a:r>
              <a:rPr lang="de-DE" dirty="0"/>
              <a:t> </a:t>
            </a:r>
            <a:r>
              <a:rPr lang="de-DE" dirty="0" err="1"/>
              <a:t>get</a:t>
            </a:r>
            <a:r>
              <a:rPr lang="de-DE" dirty="0"/>
              <a:t> </a:t>
            </a:r>
            <a:r>
              <a:rPr lang="de-DE" dirty="0" err="1"/>
              <a:t>displaced</a:t>
            </a:r>
            <a:r>
              <a:rPr lang="de-DE" dirty="0"/>
              <a:t> in a </a:t>
            </a:r>
            <a:r>
              <a:rPr lang="de-DE" dirty="0" err="1"/>
              <a:t>circle</a:t>
            </a:r>
            <a:endParaRPr lang="de-DE" dirty="0"/>
          </a:p>
          <a:p>
            <a:endParaRPr lang="de-DE" dirty="0"/>
          </a:p>
          <a:p>
            <a:endParaRPr lang="de-DE" dirty="0"/>
          </a:p>
          <a:p>
            <a:r>
              <a:rPr lang="de-DE" dirty="0" err="1"/>
              <a:t>Foam</a:t>
            </a:r>
            <a:r>
              <a:rPr lang="de-DE" dirty="0"/>
              <a:t> highlight </a:t>
            </a:r>
            <a:r>
              <a:rPr lang="de-DE" dirty="0" err="1"/>
              <a:t>are</a:t>
            </a:r>
            <a:r>
              <a:rPr lang="de-DE" dirty="0"/>
              <a:t> </a:t>
            </a:r>
            <a:r>
              <a:rPr lang="de-DE" dirty="0" err="1"/>
              <a:t>made</a:t>
            </a:r>
            <a:r>
              <a:rPr lang="de-DE" dirty="0"/>
              <a:t> </a:t>
            </a:r>
            <a:r>
              <a:rPr lang="de-DE" dirty="0" err="1"/>
              <a:t>using</a:t>
            </a:r>
            <a:r>
              <a:rPr lang="de-DE" dirty="0"/>
              <a:t> </a:t>
            </a:r>
            <a:r>
              <a:rPr lang="de-DE" dirty="0" err="1"/>
              <a:t>Voronoi</a:t>
            </a:r>
            <a:r>
              <a:rPr lang="de-DE" dirty="0"/>
              <a:t> </a:t>
            </a:r>
            <a:r>
              <a:rPr lang="de-DE" dirty="0" err="1"/>
              <a:t>noise</a:t>
            </a:r>
            <a:endParaRPr lang="de-DE" dirty="0"/>
          </a:p>
          <a:p>
            <a:endParaRPr lang="de-DE" dirty="0"/>
          </a:p>
          <a:p>
            <a:endParaRPr lang="de-DE" dirty="0"/>
          </a:p>
        </p:txBody>
      </p:sp>
      <p:pic>
        <p:nvPicPr>
          <p:cNvPr id="6" name="Inhaltsplatzhalter 5" descr="Ein Bild, das Wasser, grün, Strand, farbig enthält.&#10;&#10;Automatisch generierte Beschreibung">
            <a:extLst>
              <a:ext uri="{FF2B5EF4-FFF2-40B4-BE49-F238E27FC236}">
                <a16:creationId xmlns:a16="http://schemas.microsoft.com/office/drawing/2014/main" id="{D52091BD-9AC7-4BDC-BD91-F6DD1CF6DC90}"/>
              </a:ext>
            </a:extLst>
          </p:cNvPr>
          <p:cNvPicPr>
            <a:picLocks noGrp="1" noChangeAspect="1"/>
          </p:cNvPicPr>
          <p:nvPr>
            <p:ph idx="15"/>
          </p:nvPr>
        </p:nvPicPr>
        <p:blipFill>
          <a:blip r:embed="rId2"/>
          <a:stretch>
            <a:fillRect/>
          </a:stretch>
        </p:blipFill>
        <p:spPr>
          <a:xfrm>
            <a:off x="4646613" y="1663528"/>
            <a:ext cx="4181475" cy="2972145"/>
          </a:xfrm>
        </p:spPr>
      </p:pic>
      <p:sp>
        <p:nvSpPr>
          <p:cNvPr id="4" name="Titel 3"/>
          <p:cNvSpPr>
            <a:spLocks noGrp="1"/>
          </p:cNvSpPr>
          <p:nvPr>
            <p:ph type="title"/>
          </p:nvPr>
        </p:nvSpPr>
        <p:spPr>
          <a:xfrm>
            <a:off x="319090" y="972000"/>
            <a:ext cx="8508999" cy="380810"/>
          </a:xfrm>
        </p:spPr>
        <p:txBody>
          <a:bodyPr/>
          <a:lstStyle/>
          <a:p>
            <a:r>
              <a:rPr lang="de-DE" dirty="0" err="1"/>
              <a:t>Water</a:t>
            </a:r>
            <a:r>
              <a:rPr lang="de-DE" dirty="0"/>
              <a:t> Shader</a:t>
            </a:r>
          </a:p>
        </p:txBody>
      </p:sp>
      <p:sp>
        <p:nvSpPr>
          <p:cNvPr id="5" name="Foliennummernplatzhalter 4"/>
          <p:cNvSpPr>
            <a:spLocks noGrp="1"/>
          </p:cNvSpPr>
          <p:nvPr>
            <p:ph type="sldNum" sz="quarter" idx="16"/>
          </p:nvPr>
        </p:nvSpPr>
        <p:spPr/>
        <p:txBody>
          <a:bodyPr/>
          <a:lstStyle/>
          <a:p>
            <a:fld id="{CE58CB1E-F828-4F11-99E0-327109AF9DA4}" type="slidenum">
              <a:rPr lang="de-DE" smtClean="0"/>
              <a:pPr/>
              <a:t>11</a:t>
            </a:fld>
            <a:endParaRPr lang="de-DE" dirty="0"/>
          </a:p>
        </p:txBody>
      </p:sp>
      <p:sp>
        <p:nvSpPr>
          <p:cNvPr id="7" name="Fußzeilenplatzhalter 4"/>
          <p:cNvSpPr>
            <a:spLocks noGrp="1"/>
          </p:cNvSpPr>
          <p:nvPr>
            <p:ph type="ftr" sz="quarter" idx="17"/>
          </p:nvPr>
        </p:nvSpPr>
        <p:spPr/>
        <p:txBody>
          <a:bodyPr/>
          <a:lstStyle/>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r>
              <a:rPr lang="de-DE" dirty="0"/>
              <a:t>An </a:t>
            </a:r>
            <a:r>
              <a:rPr lang="de-DE" dirty="0" err="1"/>
              <a:t>conversion</a:t>
            </a:r>
            <a:r>
              <a:rPr lang="de-DE" dirty="0"/>
              <a:t> </a:t>
            </a:r>
            <a:r>
              <a:rPr lang="de-DE" dirty="0" err="1"/>
              <a:t>of</a:t>
            </a:r>
            <a:r>
              <a:rPr lang="de-DE" dirty="0"/>
              <a:t> </a:t>
            </a:r>
            <a:r>
              <a:rPr lang="de-DE" dirty="0" err="1"/>
              <a:t>the</a:t>
            </a:r>
            <a:r>
              <a:rPr lang="de-DE" dirty="0"/>
              <a:t> </a:t>
            </a:r>
            <a:r>
              <a:rPr lang="de-DE" dirty="0" err="1"/>
              <a:t>former</a:t>
            </a:r>
            <a:r>
              <a:rPr lang="de-DE" dirty="0"/>
              <a:t> </a:t>
            </a:r>
            <a:r>
              <a:rPr lang="de-DE" dirty="0" err="1"/>
              <a:t>shader</a:t>
            </a:r>
            <a:endParaRPr lang="de-DE" dirty="0"/>
          </a:p>
          <a:p>
            <a:endParaRPr lang="de-DE" dirty="0"/>
          </a:p>
          <a:p>
            <a:r>
              <a:rPr lang="de-DE" dirty="0" err="1"/>
              <a:t>Creates</a:t>
            </a:r>
            <a:r>
              <a:rPr lang="de-DE" dirty="0"/>
              <a:t> </a:t>
            </a:r>
            <a:r>
              <a:rPr lang="de-DE" dirty="0" err="1"/>
              <a:t>hard</a:t>
            </a:r>
            <a:r>
              <a:rPr lang="de-DE" dirty="0"/>
              <a:t> </a:t>
            </a:r>
            <a:r>
              <a:rPr lang="de-DE" dirty="0" err="1"/>
              <a:t>lines</a:t>
            </a:r>
            <a:r>
              <a:rPr lang="de-DE" dirty="0"/>
              <a:t> </a:t>
            </a:r>
            <a:r>
              <a:rPr lang="de-DE" dirty="0" err="1"/>
              <a:t>for</a:t>
            </a:r>
            <a:r>
              <a:rPr lang="de-DE" dirty="0"/>
              <a:t> an </a:t>
            </a:r>
            <a:r>
              <a:rPr lang="de-DE" dirty="0" err="1"/>
              <a:t>low</a:t>
            </a:r>
            <a:r>
              <a:rPr lang="de-DE" dirty="0"/>
              <a:t> </a:t>
            </a:r>
            <a:r>
              <a:rPr lang="de-DE" dirty="0" err="1"/>
              <a:t>poly</a:t>
            </a:r>
            <a:r>
              <a:rPr lang="de-DE" dirty="0"/>
              <a:t> </a:t>
            </a:r>
            <a:r>
              <a:rPr lang="de-DE" dirty="0" err="1"/>
              <a:t>look</a:t>
            </a:r>
            <a:endParaRPr lang="de-DE" dirty="0"/>
          </a:p>
          <a:p>
            <a:endParaRPr lang="de-DE" dirty="0"/>
          </a:p>
          <a:p>
            <a:r>
              <a:rPr lang="de-DE" dirty="0"/>
              <a:t>Flat </a:t>
            </a:r>
            <a:r>
              <a:rPr lang="de-DE" dirty="0" err="1"/>
              <a:t>coloring</a:t>
            </a:r>
            <a:r>
              <a:rPr lang="de-DE" dirty="0"/>
              <a:t> on </a:t>
            </a:r>
            <a:r>
              <a:rPr lang="de-DE" dirty="0" err="1"/>
              <a:t>every</a:t>
            </a:r>
            <a:r>
              <a:rPr lang="de-DE" dirty="0"/>
              <a:t> </a:t>
            </a:r>
            <a:r>
              <a:rPr lang="de-DE" dirty="0" err="1"/>
              <a:t>triangle</a:t>
            </a:r>
            <a:endParaRPr lang="de-DE" dirty="0"/>
          </a:p>
          <a:p>
            <a:endParaRPr lang="de-DE" dirty="0"/>
          </a:p>
          <a:p>
            <a:r>
              <a:rPr lang="de-DE" dirty="0" err="1"/>
              <a:t>Stronger</a:t>
            </a:r>
            <a:r>
              <a:rPr lang="de-DE" dirty="0"/>
              <a:t> </a:t>
            </a:r>
            <a:r>
              <a:rPr lang="de-DE" dirty="0" err="1"/>
              <a:t>highlights</a:t>
            </a:r>
            <a:r>
              <a:rPr lang="de-DE" dirty="0"/>
              <a:t> on </a:t>
            </a:r>
            <a:r>
              <a:rPr lang="de-DE" dirty="0" err="1"/>
              <a:t>waves</a:t>
            </a:r>
            <a:endParaRPr lang="de-DE" dirty="0"/>
          </a:p>
          <a:p>
            <a:endParaRPr lang="de-DE" dirty="0"/>
          </a:p>
          <a:p>
            <a:r>
              <a:rPr lang="de-DE" dirty="0" err="1"/>
              <a:t>No</a:t>
            </a:r>
            <a:r>
              <a:rPr lang="de-DE" dirty="0"/>
              <a:t> </a:t>
            </a:r>
            <a:r>
              <a:rPr lang="de-DE" dirty="0" err="1"/>
              <a:t>Voronoi</a:t>
            </a:r>
            <a:r>
              <a:rPr lang="de-DE" dirty="0"/>
              <a:t> due </a:t>
            </a:r>
            <a:r>
              <a:rPr lang="de-DE" dirty="0" err="1"/>
              <a:t>to</a:t>
            </a:r>
            <a:r>
              <a:rPr lang="de-DE" dirty="0"/>
              <a:t> Flat </a:t>
            </a:r>
            <a:r>
              <a:rPr lang="de-DE" dirty="0" err="1"/>
              <a:t>Coloring</a:t>
            </a:r>
            <a:endParaRPr lang="de-DE" dirty="0"/>
          </a:p>
          <a:p>
            <a:endParaRPr lang="de-DE" dirty="0"/>
          </a:p>
        </p:txBody>
      </p:sp>
      <p:pic>
        <p:nvPicPr>
          <p:cNvPr id="6" name="Inhaltsplatzhalter 5">
            <a:extLst>
              <a:ext uri="{FF2B5EF4-FFF2-40B4-BE49-F238E27FC236}">
                <a16:creationId xmlns:a16="http://schemas.microsoft.com/office/drawing/2014/main" id="{53FC025C-3F1E-4C74-B4F2-8E44275E2232}"/>
              </a:ext>
            </a:extLst>
          </p:cNvPr>
          <p:cNvPicPr>
            <a:picLocks noGrp="1" noChangeAspect="1"/>
          </p:cNvPicPr>
          <p:nvPr>
            <p:ph idx="15"/>
          </p:nvPr>
        </p:nvPicPr>
        <p:blipFill>
          <a:blip r:embed="rId2"/>
          <a:stretch>
            <a:fillRect/>
          </a:stretch>
        </p:blipFill>
        <p:spPr>
          <a:xfrm>
            <a:off x="4646613" y="1663528"/>
            <a:ext cx="4181475" cy="2972145"/>
          </a:xfrm>
        </p:spPr>
      </p:pic>
      <p:sp>
        <p:nvSpPr>
          <p:cNvPr id="4" name="Titel 3"/>
          <p:cNvSpPr>
            <a:spLocks noGrp="1"/>
          </p:cNvSpPr>
          <p:nvPr>
            <p:ph type="title"/>
          </p:nvPr>
        </p:nvSpPr>
        <p:spPr>
          <a:xfrm>
            <a:off x="319090" y="972000"/>
            <a:ext cx="8508999" cy="380810"/>
          </a:xfrm>
        </p:spPr>
        <p:txBody>
          <a:bodyPr/>
          <a:lstStyle/>
          <a:p>
            <a:r>
              <a:rPr lang="de-DE" dirty="0"/>
              <a:t>Low </a:t>
            </a:r>
            <a:r>
              <a:rPr lang="de-DE" dirty="0" err="1"/>
              <a:t>Poly</a:t>
            </a:r>
            <a:r>
              <a:rPr lang="de-DE" dirty="0"/>
              <a:t> </a:t>
            </a:r>
            <a:r>
              <a:rPr lang="de-DE" dirty="0" err="1"/>
              <a:t>Waves</a:t>
            </a:r>
            <a:endParaRPr lang="de-DE" dirty="0"/>
          </a:p>
        </p:txBody>
      </p:sp>
      <p:sp>
        <p:nvSpPr>
          <p:cNvPr id="5" name="Foliennummernplatzhalter 4"/>
          <p:cNvSpPr>
            <a:spLocks noGrp="1"/>
          </p:cNvSpPr>
          <p:nvPr>
            <p:ph type="sldNum" sz="quarter" idx="16"/>
          </p:nvPr>
        </p:nvSpPr>
        <p:spPr/>
        <p:txBody>
          <a:bodyPr/>
          <a:lstStyle/>
          <a:p>
            <a:fld id="{CE58CB1E-F828-4F11-99E0-327109AF9DA4}" type="slidenum">
              <a:rPr lang="de-DE" smtClean="0"/>
              <a:pPr/>
              <a:t>12</a:t>
            </a:fld>
            <a:endParaRPr lang="de-DE" dirty="0"/>
          </a:p>
        </p:txBody>
      </p:sp>
      <p:sp>
        <p:nvSpPr>
          <p:cNvPr id="7" name="Fußzeilenplatzhalter 4"/>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2767732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r>
              <a:rPr lang="de-DE" dirty="0"/>
              <a:t>An </a:t>
            </a:r>
            <a:r>
              <a:rPr lang="de-DE" dirty="0" err="1"/>
              <a:t>conversion</a:t>
            </a:r>
            <a:r>
              <a:rPr lang="de-DE" dirty="0"/>
              <a:t> </a:t>
            </a:r>
            <a:r>
              <a:rPr lang="de-DE" dirty="0" err="1"/>
              <a:t>of</a:t>
            </a:r>
            <a:r>
              <a:rPr lang="de-DE" dirty="0"/>
              <a:t> </a:t>
            </a:r>
            <a:r>
              <a:rPr lang="de-DE" dirty="0" err="1"/>
              <a:t>the</a:t>
            </a:r>
            <a:r>
              <a:rPr lang="de-DE" dirty="0"/>
              <a:t> </a:t>
            </a:r>
            <a:r>
              <a:rPr lang="de-DE" dirty="0" err="1"/>
              <a:t>former</a:t>
            </a:r>
            <a:r>
              <a:rPr lang="de-DE" dirty="0"/>
              <a:t> </a:t>
            </a:r>
            <a:r>
              <a:rPr lang="de-DE" dirty="0" err="1"/>
              <a:t>shader</a:t>
            </a:r>
            <a:endParaRPr lang="de-DE" dirty="0"/>
          </a:p>
          <a:p>
            <a:endParaRPr lang="de-DE" dirty="0"/>
          </a:p>
          <a:p>
            <a:r>
              <a:rPr lang="de-DE" dirty="0" err="1"/>
              <a:t>Creates</a:t>
            </a:r>
            <a:r>
              <a:rPr lang="de-DE" dirty="0"/>
              <a:t> </a:t>
            </a:r>
            <a:r>
              <a:rPr lang="de-DE" dirty="0" err="1"/>
              <a:t>hard</a:t>
            </a:r>
            <a:r>
              <a:rPr lang="de-DE" dirty="0"/>
              <a:t> </a:t>
            </a:r>
            <a:r>
              <a:rPr lang="de-DE" dirty="0" err="1"/>
              <a:t>lines</a:t>
            </a:r>
            <a:r>
              <a:rPr lang="de-DE" dirty="0"/>
              <a:t> </a:t>
            </a:r>
            <a:r>
              <a:rPr lang="de-DE" dirty="0" err="1"/>
              <a:t>for</a:t>
            </a:r>
            <a:r>
              <a:rPr lang="de-DE" dirty="0"/>
              <a:t> an </a:t>
            </a:r>
            <a:r>
              <a:rPr lang="de-DE" dirty="0" err="1"/>
              <a:t>low</a:t>
            </a:r>
            <a:r>
              <a:rPr lang="de-DE" dirty="0"/>
              <a:t> </a:t>
            </a:r>
            <a:r>
              <a:rPr lang="de-DE" dirty="0" err="1"/>
              <a:t>poly</a:t>
            </a:r>
            <a:r>
              <a:rPr lang="de-DE" dirty="0"/>
              <a:t> </a:t>
            </a:r>
            <a:r>
              <a:rPr lang="de-DE" dirty="0" err="1"/>
              <a:t>look</a:t>
            </a:r>
            <a:endParaRPr lang="de-DE" dirty="0"/>
          </a:p>
          <a:p>
            <a:endParaRPr lang="de-DE" dirty="0"/>
          </a:p>
          <a:p>
            <a:r>
              <a:rPr lang="de-DE" dirty="0"/>
              <a:t>Flat </a:t>
            </a:r>
            <a:r>
              <a:rPr lang="de-DE" dirty="0" err="1"/>
              <a:t>coloring</a:t>
            </a:r>
            <a:r>
              <a:rPr lang="de-DE" dirty="0"/>
              <a:t> on </a:t>
            </a:r>
            <a:r>
              <a:rPr lang="de-DE" dirty="0" err="1"/>
              <a:t>every</a:t>
            </a:r>
            <a:r>
              <a:rPr lang="de-DE" dirty="0"/>
              <a:t> </a:t>
            </a:r>
            <a:r>
              <a:rPr lang="de-DE" dirty="0" err="1"/>
              <a:t>triangle</a:t>
            </a:r>
            <a:endParaRPr lang="de-DE" dirty="0"/>
          </a:p>
          <a:p>
            <a:endParaRPr lang="de-DE" dirty="0"/>
          </a:p>
          <a:p>
            <a:r>
              <a:rPr lang="de-DE" dirty="0" err="1"/>
              <a:t>Stronger</a:t>
            </a:r>
            <a:r>
              <a:rPr lang="de-DE" dirty="0"/>
              <a:t> </a:t>
            </a:r>
            <a:r>
              <a:rPr lang="de-DE" dirty="0" err="1"/>
              <a:t>highlights</a:t>
            </a:r>
            <a:r>
              <a:rPr lang="de-DE" dirty="0"/>
              <a:t> on </a:t>
            </a:r>
            <a:r>
              <a:rPr lang="de-DE" dirty="0" err="1"/>
              <a:t>waves</a:t>
            </a:r>
            <a:endParaRPr lang="de-DE" dirty="0"/>
          </a:p>
          <a:p>
            <a:endParaRPr lang="de-DE" dirty="0"/>
          </a:p>
          <a:p>
            <a:r>
              <a:rPr lang="de-DE" dirty="0" err="1"/>
              <a:t>No</a:t>
            </a:r>
            <a:r>
              <a:rPr lang="de-DE" dirty="0"/>
              <a:t> </a:t>
            </a:r>
            <a:r>
              <a:rPr lang="de-DE" dirty="0" err="1"/>
              <a:t>Voronoi</a:t>
            </a:r>
            <a:r>
              <a:rPr lang="de-DE" dirty="0"/>
              <a:t> due </a:t>
            </a:r>
            <a:r>
              <a:rPr lang="de-DE" dirty="0" err="1"/>
              <a:t>to</a:t>
            </a:r>
            <a:r>
              <a:rPr lang="de-DE" dirty="0"/>
              <a:t> Flat </a:t>
            </a:r>
            <a:r>
              <a:rPr lang="de-DE" dirty="0" err="1"/>
              <a:t>Coloring</a:t>
            </a:r>
            <a:endParaRPr lang="de-DE" dirty="0"/>
          </a:p>
          <a:p>
            <a:endParaRPr lang="de-DE" dirty="0"/>
          </a:p>
        </p:txBody>
      </p:sp>
      <p:sp>
        <p:nvSpPr>
          <p:cNvPr id="4" name="Titel 3"/>
          <p:cNvSpPr>
            <a:spLocks noGrp="1"/>
          </p:cNvSpPr>
          <p:nvPr>
            <p:ph type="title"/>
          </p:nvPr>
        </p:nvSpPr>
        <p:spPr>
          <a:xfrm>
            <a:off x="319090" y="972000"/>
            <a:ext cx="8508999" cy="380810"/>
          </a:xfrm>
        </p:spPr>
        <p:txBody>
          <a:bodyPr/>
          <a:lstStyle/>
          <a:p>
            <a:r>
              <a:rPr lang="de-DE" dirty="0"/>
              <a:t>Low </a:t>
            </a:r>
            <a:r>
              <a:rPr lang="de-DE" dirty="0" err="1"/>
              <a:t>Poly</a:t>
            </a:r>
            <a:r>
              <a:rPr lang="de-DE" dirty="0"/>
              <a:t> </a:t>
            </a:r>
            <a:r>
              <a:rPr lang="de-DE" dirty="0" err="1"/>
              <a:t>Waves</a:t>
            </a:r>
            <a:endParaRPr lang="de-DE" dirty="0"/>
          </a:p>
        </p:txBody>
      </p:sp>
      <p:sp>
        <p:nvSpPr>
          <p:cNvPr id="5" name="Foliennummernplatzhalter 4"/>
          <p:cNvSpPr>
            <a:spLocks noGrp="1"/>
          </p:cNvSpPr>
          <p:nvPr>
            <p:ph type="sldNum" sz="quarter" idx="16"/>
          </p:nvPr>
        </p:nvSpPr>
        <p:spPr/>
        <p:txBody>
          <a:bodyPr/>
          <a:lstStyle/>
          <a:p>
            <a:fld id="{CE58CB1E-F828-4F11-99E0-327109AF9DA4}" type="slidenum">
              <a:rPr lang="de-DE" smtClean="0"/>
              <a:pPr/>
              <a:t>13</a:t>
            </a:fld>
            <a:endParaRPr lang="de-DE" dirty="0"/>
          </a:p>
        </p:txBody>
      </p:sp>
      <p:sp>
        <p:nvSpPr>
          <p:cNvPr id="7" name="Fußzeilenplatzhalter 4"/>
          <p:cNvSpPr>
            <a:spLocks noGrp="1"/>
          </p:cNvSpPr>
          <p:nvPr>
            <p:ph type="ftr" sz="quarter" idx="17"/>
          </p:nvPr>
        </p:nvSpPr>
        <p:spPr/>
        <p:txBody>
          <a:bodyPr/>
          <a:lstStyle/>
          <a:p>
            <a:endParaRPr lang="en-US" dirty="0"/>
          </a:p>
        </p:txBody>
      </p:sp>
      <p:pic>
        <p:nvPicPr>
          <p:cNvPr id="12" name="Inhaltsplatzhalter 11">
            <a:extLst>
              <a:ext uri="{FF2B5EF4-FFF2-40B4-BE49-F238E27FC236}">
                <a16:creationId xmlns:a16="http://schemas.microsoft.com/office/drawing/2014/main" id="{49F3593D-67B4-41C7-8BCB-2A889953D94B}"/>
              </a:ext>
            </a:extLst>
          </p:cNvPr>
          <p:cNvPicPr>
            <a:picLocks noGrp="1" noChangeAspect="1"/>
          </p:cNvPicPr>
          <p:nvPr>
            <p:ph idx="15"/>
          </p:nvPr>
        </p:nvPicPr>
        <p:blipFill>
          <a:blip r:embed="rId2"/>
          <a:stretch>
            <a:fillRect/>
          </a:stretch>
        </p:blipFill>
        <p:spPr>
          <a:xfrm>
            <a:off x="3597531" y="1294589"/>
            <a:ext cx="5230558" cy="3090223"/>
          </a:xfrm>
        </p:spPr>
      </p:pic>
    </p:spTree>
    <p:extLst>
      <p:ext uri="{BB962C8B-B14F-4D97-AF65-F5344CB8AC3E}">
        <p14:creationId xmlns:p14="http://schemas.microsoft.com/office/powerpoint/2010/main" val="3969295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r>
              <a:rPr lang="de-DE" dirty="0" err="1"/>
              <a:t>Voronoi</a:t>
            </a:r>
            <a:r>
              <a:rPr lang="de-DE" dirty="0"/>
              <a:t>/</a:t>
            </a:r>
            <a:r>
              <a:rPr lang="de-DE" dirty="0" err="1"/>
              <a:t>Worley</a:t>
            </a:r>
            <a:r>
              <a:rPr lang="de-DE" dirty="0"/>
              <a:t>/</a:t>
            </a:r>
            <a:r>
              <a:rPr lang="de-DE" dirty="0" err="1"/>
              <a:t>Cell</a:t>
            </a:r>
            <a:r>
              <a:rPr lang="de-DE" dirty="0"/>
              <a:t> Noise</a:t>
            </a:r>
          </a:p>
          <a:p>
            <a:r>
              <a:rPr lang="de-DE" dirty="0" err="1"/>
              <a:t>Creates</a:t>
            </a:r>
            <a:r>
              <a:rPr lang="de-DE" dirty="0"/>
              <a:t> a </a:t>
            </a:r>
            <a:r>
              <a:rPr lang="de-DE" dirty="0" err="1"/>
              <a:t>noise</a:t>
            </a:r>
            <a:r>
              <a:rPr lang="de-DE" dirty="0"/>
              <a:t> </a:t>
            </a:r>
            <a:r>
              <a:rPr lang="de-DE" dirty="0" err="1"/>
              <a:t>image</a:t>
            </a:r>
            <a:r>
              <a:rPr lang="de-DE" dirty="0"/>
              <a:t> </a:t>
            </a:r>
            <a:r>
              <a:rPr lang="de-DE" dirty="0" err="1"/>
              <a:t>using</a:t>
            </a:r>
            <a:r>
              <a:rPr lang="de-DE" dirty="0"/>
              <a:t> </a:t>
            </a:r>
            <a:r>
              <a:rPr lang="de-DE" dirty="0" err="1"/>
              <a:t>Compute</a:t>
            </a:r>
            <a:r>
              <a:rPr lang="de-DE" dirty="0"/>
              <a:t> Shader</a:t>
            </a:r>
          </a:p>
          <a:p>
            <a:endParaRPr lang="de-DE" dirty="0"/>
          </a:p>
          <a:p>
            <a:endParaRPr lang="de-DE" dirty="0"/>
          </a:p>
          <a:p>
            <a:endParaRPr lang="de-DE" dirty="0"/>
          </a:p>
          <a:p>
            <a:r>
              <a:rPr lang="de-DE" dirty="0" err="1"/>
              <a:t>Simulates</a:t>
            </a:r>
            <a:r>
              <a:rPr lang="de-DE" dirty="0"/>
              <a:t> </a:t>
            </a:r>
            <a:r>
              <a:rPr lang="de-DE" dirty="0" err="1"/>
              <a:t>Cell</a:t>
            </a:r>
            <a:r>
              <a:rPr lang="de-DE" dirty="0"/>
              <a:t> </a:t>
            </a:r>
            <a:r>
              <a:rPr lang="de-DE" dirty="0" err="1"/>
              <a:t>structure</a:t>
            </a:r>
            <a:endParaRPr lang="de-DE" dirty="0"/>
          </a:p>
          <a:p>
            <a:endParaRPr lang="de-DE" dirty="0"/>
          </a:p>
          <a:p>
            <a:endParaRPr lang="de-DE" dirty="0"/>
          </a:p>
          <a:p>
            <a:endParaRPr lang="de-DE" dirty="0"/>
          </a:p>
          <a:p>
            <a:r>
              <a:rPr lang="de-DE" dirty="0" err="1"/>
              <a:t>Used</a:t>
            </a:r>
            <a:r>
              <a:rPr lang="de-DE" dirty="0"/>
              <a:t> </a:t>
            </a:r>
            <a:r>
              <a:rPr lang="de-DE" dirty="0" err="1"/>
              <a:t>to</a:t>
            </a:r>
            <a:r>
              <a:rPr lang="de-DE" dirty="0"/>
              <a:t> </a:t>
            </a:r>
            <a:r>
              <a:rPr lang="de-DE" dirty="0" err="1"/>
              <a:t>make</a:t>
            </a:r>
            <a:r>
              <a:rPr lang="de-DE" dirty="0"/>
              <a:t> </a:t>
            </a:r>
            <a:r>
              <a:rPr lang="de-DE" dirty="0" err="1"/>
              <a:t>the</a:t>
            </a:r>
            <a:r>
              <a:rPr lang="de-DE" dirty="0"/>
              <a:t> </a:t>
            </a:r>
            <a:r>
              <a:rPr lang="de-DE" dirty="0" err="1"/>
              <a:t>water</a:t>
            </a:r>
            <a:r>
              <a:rPr lang="de-DE" dirty="0"/>
              <a:t> </a:t>
            </a:r>
            <a:r>
              <a:rPr lang="de-DE" dirty="0" err="1"/>
              <a:t>surface</a:t>
            </a:r>
            <a:r>
              <a:rPr lang="de-DE" dirty="0"/>
              <a:t> </a:t>
            </a:r>
            <a:r>
              <a:rPr lang="de-DE" dirty="0" err="1"/>
              <a:t>look</a:t>
            </a:r>
            <a:r>
              <a:rPr lang="de-DE" dirty="0"/>
              <a:t> </a:t>
            </a:r>
            <a:r>
              <a:rPr lang="de-DE" dirty="0" err="1"/>
              <a:t>more</a:t>
            </a:r>
            <a:r>
              <a:rPr lang="de-DE" dirty="0"/>
              <a:t> </a:t>
            </a:r>
            <a:r>
              <a:rPr lang="de-DE" dirty="0" err="1"/>
              <a:t>organic</a:t>
            </a:r>
            <a:endParaRPr lang="de-DE" dirty="0"/>
          </a:p>
          <a:p>
            <a:endParaRPr lang="de-DE" dirty="0"/>
          </a:p>
          <a:p>
            <a:endParaRPr lang="de-DE" dirty="0"/>
          </a:p>
          <a:p>
            <a:endParaRPr lang="de-DE" dirty="0"/>
          </a:p>
          <a:p>
            <a:endParaRPr lang="de-DE" dirty="0"/>
          </a:p>
          <a:p>
            <a:endParaRPr lang="de-DE" dirty="0"/>
          </a:p>
        </p:txBody>
      </p:sp>
      <p:pic>
        <p:nvPicPr>
          <p:cNvPr id="6" name="Inhaltsplatzhalter 5" descr="Ein Bild, das Wabe enthält.&#10;&#10;Automatisch generierte Beschreibung">
            <a:extLst>
              <a:ext uri="{FF2B5EF4-FFF2-40B4-BE49-F238E27FC236}">
                <a16:creationId xmlns:a16="http://schemas.microsoft.com/office/drawing/2014/main" id="{61BC33CA-BBD3-4886-851A-6EC13400ADE5}"/>
              </a:ext>
            </a:extLst>
          </p:cNvPr>
          <p:cNvPicPr>
            <a:picLocks noGrp="1" noChangeAspect="1"/>
          </p:cNvPicPr>
          <p:nvPr>
            <p:ph idx="15"/>
          </p:nvPr>
        </p:nvPicPr>
        <p:blipFill>
          <a:blip r:embed="rId2"/>
          <a:stretch>
            <a:fillRect/>
          </a:stretch>
        </p:blipFill>
        <p:spPr>
          <a:xfrm>
            <a:off x="5189538" y="1601788"/>
            <a:ext cx="3095625" cy="3095625"/>
          </a:xfrm>
        </p:spPr>
      </p:pic>
      <p:sp>
        <p:nvSpPr>
          <p:cNvPr id="4" name="Titel 3"/>
          <p:cNvSpPr>
            <a:spLocks noGrp="1"/>
          </p:cNvSpPr>
          <p:nvPr>
            <p:ph type="title"/>
          </p:nvPr>
        </p:nvSpPr>
        <p:spPr>
          <a:xfrm>
            <a:off x="319090" y="972000"/>
            <a:ext cx="8508999" cy="380810"/>
          </a:xfrm>
        </p:spPr>
        <p:txBody>
          <a:bodyPr/>
          <a:lstStyle/>
          <a:p>
            <a:r>
              <a:rPr lang="de-DE" dirty="0" err="1"/>
              <a:t>Voronoi</a:t>
            </a:r>
            <a:r>
              <a:rPr lang="de-DE" dirty="0"/>
              <a:t> </a:t>
            </a:r>
            <a:r>
              <a:rPr lang="de-DE" dirty="0" err="1"/>
              <a:t>Compute</a:t>
            </a:r>
            <a:r>
              <a:rPr lang="de-DE" dirty="0"/>
              <a:t> Shader</a:t>
            </a:r>
          </a:p>
        </p:txBody>
      </p:sp>
      <p:sp>
        <p:nvSpPr>
          <p:cNvPr id="5" name="Foliennummernplatzhalter 4"/>
          <p:cNvSpPr>
            <a:spLocks noGrp="1"/>
          </p:cNvSpPr>
          <p:nvPr>
            <p:ph type="sldNum" sz="quarter" idx="16"/>
          </p:nvPr>
        </p:nvSpPr>
        <p:spPr/>
        <p:txBody>
          <a:bodyPr/>
          <a:lstStyle/>
          <a:p>
            <a:fld id="{CE58CB1E-F828-4F11-99E0-327109AF9DA4}" type="slidenum">
              <a:rPr lang="de-DE" smtClean="0"/>
              <a:pPr/>
              <a:t>14</a:t>
            </a:fld>
            <a:endParaRPr lang="de-DE" dirty="0"/>
          </a:p>
        </p:txBody>
      </p:sp>
      <p:sp>
        <p:nvSpPr>
          <p:cNvPr id="7" name="Fußzeilenplatzhalter 4"/>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224794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r>
              <a:rPr lang="en-GB" dirty="0"/>
              <a:t>Forming Raindrops on the water using a Compute Shader </a:t>
            </a:r>
          </a:p>
          <a:p>
            <a:endParaRPr lang="en-GB" dirty="0"/>
          </a:p>
          <a:p>
            <a:endParaRPr lang="en-GB" dirty="0"/>
          </a:p>
          <a:p>
            <a:r>
              <a:rPr lang="en-GB" dirty="0"/>
              <a:t>Forming little impact waves on the water surface</a:t>
            </a:r>
          </a:p>
          <a:p>
            <a:endParaRPr lang="en-GB" dirty="0"/>
          </a:p>
          <a:p>
            <a:endParaRPr lang="en-GB" dirty="0"/>
          </a:p>
          <a:p>
            <a:r>
              <a:rPr lang="en-GB" dirty="0"/>
              <a:t>Calculated in Compute Shader</a:t>
            </a:r>
          </a:p>
          <a:p>
            <a:endParaRPr lang="en-GB" dirty="0"/>
          </a:p>
          <a:p>
            <a:endParaRPr lang="en-GB" dirty="0"/>
          </a:p>
          <a:p>
            <a:r>
              <a:rPr lang="en-GB" dirty="0"/>
              <a:t>No Voronoi due to Flat </a:t>
            </a:r>
            <a:r>
              <a:rPr lang="en-GB" dirty="0" err="1"/>
              <a:t>coloring</a:t>
            </a:r>
            <a:endParaRPr lang="en-GB" dirty="0"/>
          </a:p>
          <a:p>
            <a:endParaRPr lang="de-DE" dirty="0"/>
          </a:p>
        </p:txBody>
      </p:sp>
      <p:pic>
        <p:nvPicPr>
          <p:cNvPr id="11" name="Inhaltsplatzhalter 10" descr="Ein Bild, das Natur, Regen enthält.&#10;&#10;Automatisch generierte Beschreibung">
            <a:extLst>
              <a:ext uri="{FF2B5EF4-FFF2-40B4-BE49-F238E27FC236}">
                <a16:creationId xmlns:a16="http://schemas.microsoft.com/office/drawing/2014/main" id="{027D21F3-5365-45F2-A5EB-6A0435091A15}"/>
              </a:ext>
            </a:extLst>
          </p:cNvPr>
          <p:cNvPicPr>
            <a:picLocks noGrp="1" noChangeAspect="1"/>
          </p:cNvPicPr>
          <p:nvPr>
            <p:ph idx="15"/>
          </p:nvPr>
        </p:nvPicPr>
        <p:blipFill>
          <a:blip r:embed="rId2"/>
          <a:stretch>
            <a:fillRect/>
          </a:stretch>
        </p:blipFill>
        <p:spPr>
          <a:xfrm>
            <a:off x="5189538" y="1601788"/>
            <a:ext cx="3095625" cy="3095625"/>
          </a:xfrm>
        </p:spPr>
      </p:pic>
      <p:sp>
        <p:nvSpPr>
          <p:cNvPr id="4" name="Titel 3"/>
          <p:cNvSpPr>
            <a:spLocks noGrp="1"/>
          </p:cNvSpPr>
          <p:nvPr>
            <p:ph type="title"/>
          </p:nvPr>
        </p:nvSpPr>
        <p:spPr>
          <a:xfrm>
            <a:off x="319090" y="972000"/>
            <a:ext cx="8508999" cy="380810"/>
          </a:xfrm>
        </p:spPr>
        <p:txBody>
          <a:bodyPr/>
          <a:lstStyle/>
          <a:p>
            <a:r>
              <a:rPr lang="de-DE" dirty="0"/>
              <a:t>Raindrops</a:t>
            </a:r>
          </a:p>
        </p:txBody>
      </p:sp>
      <p:sp>
        <p:nvSpPr>
          <p:cNvPr id="5" name="Foliennummernplatzhalter 4"/>
          <p:cNvSpPr>
            <a:spLocks noGrp="1"/>
          </p:cNvSpPr>
          <p:nvPr>
            <p:ph type="sldNum" sz="quarter" idx="16"/>
          </p:nvPr>
        </p:nvSpPr>
        <p:spPr/>
        <p:txBody>
          <a:bodyPr/>
          <a:lstStyle/>
          <a:p>
            <a:fld id="{CE58CB1E-F828-4F11-99E0-327109AF9DA4}" type="slidenum">
              <a:rPr lang="de-DE" smtClean="0"/>
              <a:pPr/>
              <a:t>15</a:t>
            </a:fld>
            <a:endParaRPr lang="de-DE" dirty="0"/>
          </a:p>
        </p:txBody>
      </p:sp>
      <p:sp>
        <p:nvSpPr>
          <p:cNvPr id="7" name="Fußzeilenplatzhalter 4"/>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4294693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pPr marL="285750" indent="-285750">
              <a:buFont typeface="Arial" panose="020B0604020202020204" pitchFamily="34" charset="0"/>
              <a:buChar char="•"/>
            </a:pPr>
            <a:r>
              <a:rPr lang="de-DE" dirty="0"/>
              <a:t>Boat </a:t>
            </a:r>
            <a:r>
              <a:rPr lang="de-DE" dirty="0" err="1"/>
              <a:t>sail</a:t>
            </a:r>
            <a:r>
              <a:rPr lang="de-DE" dirty="0"/>
              <a:t> </a:t>
            </a:r>
            <a:r>
              <a:rPr lang="de-DE" dirty="0" err="1"/>
              <a:t>gets</a:t>
            </a:r>
            <a:r>
              <a:rPr lang="de-DE" dirty="0"/>
              <a:t> </a:t>
            </a:r>
            <a:r>
              <a:rPr lang="de-DE" dirty="0" err="1"/>
              <a:t>dynamically</a:t>
            </a:r>
            <a:r>
              <a:rPr lang="de-DE" dirty="0"/>
              <a:t> </a:t>
            </a:r>
            <a:r>
              <a:rPr lang="de-DE" dirty="0" err="1"/>
              <a:t>deformed</a:t>
            </a:r>
            <a:endParaRPr lang="de-DE" dirty="0"/>
          </a:p>
          <a:p>
            <a:pPr marL="285750" indent="-285750">
              <a:buFont typeface="Arial" panose="020B0604020202020204" pitchFamily="34" charset="0"/>
              <a:buChar char="•"/>
            </a:pPr>
            <a:r>
              <a:rPr lang="de-DE" dirty="0"/>
              <a:t>Wind </a:t>
            </a:r>
            <a:r>
              <a:rPr lang="de-DE" dirty="0" err="1"/>
              <a:t>Direction</a:t>
            </a:r>
            <a:r>
              <a:rPr lang="de-DE" dirty="0"/>
              <a:t> </a:t>
            </a:r>
            <a:r>
              <a:rPr lang="de-DE" dirty="0" err="1"/>
              <a:t>dictates</a:t>
            </a:r>
            <a:r>
              <a:rPr lang="de-DE" dirty="0"/>
              <a:t> </a:t>
            </a:r>
            <a:r>
              <a:rPr lang="de-DE" dirty="0" err="1"/>
              <a:t>scale</a:t>
            </a:r>
            <a:r>
              <a:rPr lang="de-DE" dirty="0"/>
              <a:t> </a:t>
            </a:r>
            <a:r>
              <a:rPr lang="de-DE" dirty="0" err="1"/>
              <a:t>of</a:t>
            </a:r>
            <a:r>
              <a:rPr lang="de-DE" dirty="0"/>
              <a:t> </a:t>
            </a:r>
            <a:r>
              <a:rPr lang="de-DE" dirty="0" err="1"/>
              <a:t>displacement</a:t>
            </a:r>
            <a:endParaRPr lang="de-DE" dirty="0"/>
          </a:p>
          <a:p>
            <a:pPr marL="285750" indent="-285750">
              <a:buFont typeface="Arial" panose="020B0604020202020204" pitchFamily="34" charset="0"/>
              <a:buChar char="•"/>
            </a:pPr>
            <a:r>
              <a:rPr lang="de-DE" dirty="0"/>
              <a:t>Sail </a:t>
            </a:r>
            <a:r>
              <a:rPr lang="de-DE" dirty="0" err="1"/>
              <a:t>vertices</a:t>
            </a:r>
            <a:r>
              <a:rPr lang="de-DE" dirty="0"/>
              <a:t> </a:t>
            </a:r>
            <a:r>
              <a:rPr lang="de-DE" dirty="0" err="1"/>
              <a:t>are</a:t>
            </a:r>
            <a:r>
              <a:rPr lang="de-DE" dirty="0"/>
              <a:t> </a:t>
            </a:r>
            <a:r>
              <a:rPr lang="de-DE" dirty="0" err="1"/>
              <a:t>color</a:t>
            </a:r>
            <a:r>
              <a:rPr lang="de-DE" dirty="0"/>
              <a:t> </a:t>
            </a:r>
            <a:r>
              <a:rPr lang="de-DE" dirty="0" err="1"/>
              <a:t>coded</a:t>
            </a:r>
            <a:r>
              <a:rPr lang="de-DE" dirty="0"/>
              <a:t> </a:t>
            </a:r>
            <a:r>
              <a:rPr lang="de-DE" dirty="0" err="1"/>
              <a:t>to</a:t>
            </a:r>
            <a:r>
              <a:rPr lang="de-DE" dirty="0"/>
              <a:t> </a:t>
            </a:r>
            <a:r>
              <a:rPr lang="de-DE" dirty="0" err="1"/>
              <a:t>emulate</a:t>
            </a:r>
            <a:r>
              <a:rPr lang="de-DE" dirty="0"/>
              <a:t> </a:t>
            </a:r>
            <a:r>
              <a:rPr lang="de-DE" dirty="0" err="1"/>
              <a:t>realistic</a:t>
            </a:r>
            <a:r>
              <a:rPr lang="de-DE" dirty="0"/>
              <a:t> </a:t>
            </a:r>
            <a:r>
              <a:rPr lang="de-DE" dirty="0" err="1"/>
              <a:t>deformation</a:t>
            </a:r>
            <a:endParaRPr lang="de-DE" dirty="0"/>
          </a:p>
          <a:p>
            <a:pPr marL="461963" lvl="1" indent="-285750">
              <a:buFont typeface="Arial" panose="020B0604020202020204" pitchFamily="34" charset="0"/>
              <a:buChar char="•"/>
            </a:pPr>
            <a:r>
              <a:rPr lang="de-DE" dirty="0"/>
              <a:t>White </a:t>
            </a:r>
            <a:r>
              <a:rPr lang="de-DE" dirty="0" err="1"/>
              <a:t>vertices</a:t>
            </a:r>
            <a:r>
              <a:rPr lang="de-DE" dirty="0"/>
              <a:t>: maximum </a:t>
            </a:r>
            <a:r>
              <a:rPr lang="de-DE" dirty="0" err="1"/>
              <a:t>displacment</a:t>
            </a:r>
            <a:endParaRPr lang="de-DE" dirty="0"/>
          </a:p>
          <a:p>
            <a:pPr marL="461963" lvl="1" indent="-285750">
              <a:buFont typeface="Arial" panose="020B0604020202020204" pitchFamily="34" charset="0"/>
              <a:buChar char="•"/>
            </a:pPr>
            <a:r>
              <a:rPr lang="de-DE" dirty="0"/>
              <a:t>Black </a:t>
            </a:r>
            <a:r>
              <a:rPr lang="de-DE" dirty="0" err="1"/>
              <a:t>vertices</a:t>
            </a:r>
            <a:r>
              <a:rPr lang="de-DE" dirty="0"/>
              <a:t>: </a:t>
            </a:r>
            <a:r>
              <a:rPr lang="de-DE" dirty="0" err="1"/>
              <a:t>no</a:t>
            </a:r>
            <a:r>
              <a:rPr lang="de-DE" dirty="0"/>
              <a:t> </a:t>
            </a:r>
            <a:r>
              <a:rPr lang="de-DE" dirty="0" err="1"/>
              <a:t>displacement</a:t>
            </a:r>
            <a:endParaRPr lang="de-DE" dirty="0"/>
          </a:p>
          <a:p>
            <a:pPr marL="285750" indent="-285750">
              <a:buFont typeface="Arial" panose="020B0604020202020204" pitchFamily="34" charset="0"/>
              <a:buChar char="•"/>
            </a:pPr>
            <a:r>
              <a:rPr lang="de-DE" dirty="0" err="1"/>
              <a:t>Dot</a:t>
            </a:r>
            <a:r>
              <a:rPr lang="de-DE" dirty="0"/>
              <a:t> </a:t>
            </a:r>
            <a:r>
              <a:rPr lang="de-DE" dirty="0" err="1"/>
              <a:t>product</a:t>
            </a:r>
            <a:r>
              <a:rPr lang="de-DE" dirty="0"/>
              <a:t> </a:t>
            </a:r>
            <a:r>
              <a:rPr lang="de-DE" dirty="0" err="1"/>
              <a:t>between</a:t>
            </a:r>
            <a:r>
              <a:rPr lang="de-DE" dirty="0"/>
              <a:t> wind </a:t>
            </a:r>
            <a:r>
              <a:rPr lang="de-DE" dirty="0" err="1"/>
              <a:t>direction</a:t>
            </a:r>
            <a:r>
              <a:rPr lang="de-DE" dirty="0"/>
              <a:t> and </a:t>
            </a:r>
            <a:r>
              <a:rPr lang="de-DE" dirty="0" err="1"/>
              <a:t>sail</a:t>
            </a:r>
            <a:r>
              <a:rPr lang="de-DE" dirty="0"/>
              <a:t> </a:t>
            </a:r>
          </a:p>
        </p:txBody>
      </p:sp>
      <p:sp>
        <p:nvSpPr>
          <p:cNvPr id="4" name="Titel 3"/>
          <p:cNvSpPr>
            <a:spLocks noGrp="1"/>
          </p:cNvSpPr>
          <p:nvPr>
            <p:ph type="title"/>
          </p:nvPr>
        </p:nvSpPr>
        <p:spPr>
          <a:xfrm>
            <a:off x="319090" y="972000"/>
            <a:ext cx="8508999" cy="380810"/>
          </a:xfrm>
        </p:spPr>
        <p:txBody>
          <a:bodyPr/>
          <a:lstStyle/>
          <a:p>
            <a:r>
              <a:rPr lang="de-DE" dirty="0"/>
              <a:t>Sail Shader</a:t>
            </a:r>
          </a:p>
        </p:txBody>
      </p:sp>
      <p:sp>
        <p:nvSpPr>
          <p:cNvPr id="5" name="Foliennummernplatzhalter 4"/>
          <p:cNvSpPr>
            <a:spLocks noGrp="1"/>
          </p:cNvSpPr>
          <p:nvPr>
            <p:ph type="sldNum" sz="quarter" idx="16"/>
          </p:nvPr>
        </p:nvSpPr>
        <p:spPr/>
        <p:txBody>
          <a:bodyPr/>
          <a:lstStyle/>
          <a:p>
            <a:fld id="{CE58CB1E-F828-4F11-99E0-327109AF9DA4}" type="slidenum">
              <a:rPr lang="de-DE" smtClean="0"/>
              <a:pPr/>
              <a:t>16</a:t>
            </a:fld>
            <a:endParaRPr lang="de-DE" dirty="0"/>
          </a:p>
        </p:txBody>
      </p:sp>
      <p:sp>
        <p:nvSpPr>
          <p:cNvPr id="7" name="Fußzeilenplatzhalter 4"/>
          <p:cNvSpPr>
            <a:spLocks noGrp="1"/>
          </p:cNvSpPr>
          <p:nvPr>
            <p:ph type="ftr" sz="quarter" idx="17"/>
          </p:nvPr>
        </p:nvSpPr>
        <p:spPr/>
        <p:txBody>
          <a:bodyPr/>
          <a:lstStyle/>
          <a:p>
            <a:endParaRPr lang="en-US" dirty="0"/>
          </a:p>
        </p:txBody>
      </p:sp>
      <p:pic>
        <p:nvPicPr>
          <p:cNvPr id="10" name="Inhaltsplatzhalter 9">
            <a:extLst>
              <a:ext uri="{FF2B5EF4-FFF2-40B4-BE49-F238E27FC236}">
                <a16:creationId xmlns:a16="http://schemas.microsoft.com/office/drawing/2014/main" id="{A9D26033-1B5A-47E9-82F1-625B7486F0C8}"/>
              </a:ext>
            </a:extLst>
          </p:cNvPr>
          <p:cNvPicPr>
            <a:picLocks noGrp="1" noChangeAspect="1"/>
          </p:cNvPicPr>
          <p:nvPr>
            <p:ph idx="15"/>
          </p:nvPr>
        </p:nvPicPr>
        <p:blipFill>
          <a:blip r:embed="rId2"/>
          <a:stretch>
            <a:fillRect/>
          </a:stretch>
        </p:blipFill>
        <p:spPr>
          <a:xfrm>
            <a:off x="4646613" y="2068297"/>
            <a:ext cx="4181475" cy="2162606"/>
          </a:xfrm>
        </p:spPr>
      </p:pic>
    </p:spTree>
    <p:extLst>
      <p:ext uri="{BB962C8B-B14F-4D97-AF65-F5344CB8AC3E}">
        <p14:creationId xmlns:p14="http://schemas.microsoft.com/office/powerpoint/2010/main" val="3017368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pPr marL="285750" indent="-285750">
              <a:buFont typeface="Arial" panose="020B0604020202020204" pitchFamily="34" charset="0"/>
              <a:buChar char="•"/>
            </a:pPr>
            <a:r>
              <a:rPr lang="de-DE" dirty="0"/>
              <a:t>Shader </a:t>
            </a:r>
            <a:r>
              <a:rPr lang="de-DE" dirty="0" err="1"/>
              <a:t>takes</a:t>
            </a:r>
            <a:r>
              <a:rPr lang="de-DE" dirty="0"/>
              <a:t> </a:t>
            </a:r>
            <a:r>
              <a:rPr lang="de-DE" dirty="0" err="1"/>
              <a:t>harvard</a:t>
            </a:r>
            <a:r>
              <a:rPr lang="de-DE" dirty="0"/>
              <a:t> </a:t>
            </a:r>
            <a:r>
              <a:rPr lang="de-DE" dirty="0" err="1"/>
              <a:t>database</a:t>
            </a:r>
            <a:r>
              <a:rPr lang="de-DE" dirty="0"/>
              <a:t> </a:t>
            </a:r>
            <a:r>
              <a:rPr lang="de-DE" dirty="0" err="1"/>
              <a:t>as</a:t>
            </a:r>
            <a:r>
              <a:rPr lang="de-DE" dirty="0"/>
              <a:t> </a:t>
            </a:r>
            <a:r>
              <a:rPr lang="de-DE" dirty="0" err="1"/>
              <a:t>input</a:t>
            </a:r>
            <a:r>
              <a:rPr lang="de-DE" dirty="0"/>
              <a:t> </a:t>
            </a:r>
            <a:r>
              <a:rPr lang="de-DE" dirty="0" err="1"/>
              <a:t>with</a:t>
            </a:r>
            <a:r>
              <a:rPr lang="de-DE" dirty="0"/>
              <a:t> </a:t>
            </a:r>
            <a:r>
              <a:rPr lang="de-DE" dirty="0" err="1"/>
              <a:t>each</a:t>
            </a:r>
            <a:r>
              <a:rPr lang="de-DE" dirty="0"/>
              <a:t> </a:t>
            </a:r>
            <a:r>
              <a:rPr lang="de-DE" dirty="0" err="1"/>
              <a:t>star</a:t>
            </a:r>
            <a:r>
              <a:rPr lang="de-DE" dirty="0"/>
              <a:t> </a:t>
            </a:r>
            <a:r>
              <a:rPr lang="de-DE" dirty="0" err="1"/>
              <a:t>having</a:t>
            </a:r>
            <a:r>
              <a:rPr lang="de-DE" dirty="0"/>
              <a:t> </a:t>
            </a:r>
            <a:r>
              <a:rPr lang="de-DE" dirty="0" err="1"/>
              <a:t>three</a:t>
            </a:r>
            <a:r>
              <a:rPr lang="de-DE" dirty="0"/>
              <a:t> </a:t>
            </a:r>
            <a:r>
              <a:rPr lang="de-DE" dirty="0" err="1"/>
              <a:t>properties</a:t>
            </a:r>
            <a:endParaRPr lang="de-DE" dirty="0"/>
          </a:p>
          <a:p>
            <a:pPr marL="461963" lvl="1" indent="-285750">
              <a:buFont typeface="Arial" panose="020B0604020202020204" pitchFamily="34" charset="0"/>
              <a:buChar char="•"/>
            </a:pPr>
            <a:r>
              <a:rPr lang="de-DE" dirty="0"/>
              <a:t>Right </a:t>
            </a:r>
            <a:r>
              <a:rPr lang="de-DE" dirty="0" err="1"/>
              <a:t>acension</a:t>
            </a:r>
            <a:r>
              <a:rPr lang="de-DE" dirty="0"/>
              <a:t> angle</a:t>
            </a:r>
          </a:p>
          <a:p>
            <a:pPr marL="461963" lvl="1" indent="-285750">
              <a:buFont typeface="Arial" panose="020B0604020202020204" pitchFamily="34" charset="0"/>
              <a:buChar char="•"/>
            </a:pPr>
            <a:r>
              <a:rPr lang="de-DE" dirty="0" err="1"/>
              <a:t>Decension</a:t>
            </a:r>
            <a:endParaRPr lang="de-DE" dirty="0"/>
          </a:p>
          <a:p>
            <a:pPr marL="461963" lvl="1" indent="-285750">
              <a:buFont typeface="Arial" panose="020B0604020202020204" pitchFamily="34" charset="0"/>
              <a:buChar char="•"/>
            </a:pPr>
            <a:r>
              <a:rPr lang="de-DE" dirty="0"/>
              <a:t>Magnitude</a:t>
            </a:r>
          </a:p>
          <a:p>
            <a:pPr marL="285750" indent="-285750">
              <a:buFont typeface="Arial" panose="020B0604020202020204" pitchFamily="34" charset="0"/>
              <a:buChar char="•"/>
            </a:pPr>
            <a:r>
              <a:rPr lang="de-DE" dirty="0" err="1"/>
              <a:t>Computes</a:t>
            </a:r>
            <a:r>
              <a:rPr lang="de-DE" dirty="0"/>
              <a:t> </a:t>
            </a:r>
            <a:r>
              <a:rPr lang="de-DE" dirty="0" err="1"/>
              <a:t>world</a:t>
            </a:r>
            <a:r>
              <a:rPr lang="de-DE" dirty="0"/>
              <a:t> Pos </a:t>
            </a:r>
            <a:r>
              <a:rPr lang="de-DE" dirty="0" err="1"/>
              <a:t>of</a:t>
            </a:r>
            <a:r>
              <a:rPr lang="de-DE" dirty="0"/>
              <a:t> </a:t>
            </a:r>
            <a:r>
              <a:rPr lang="de-DE" dirty="0" err="1"/>
              <a:t>each</a:t>
            </a:r>
            <a:r>
              <a:rPr lang="de-DE" dirty="0"/>
              <a:t> </a:t>
            </a:r>
            <a:r>
              <a:rPr lang="de-DE" dirty="0" err="1"/>
              <a:t>star</a:t>
            </a:r>
            <a:endParaRPr lang="de-DE" dirty="0"/>
          </a:p>
          <a:p>
            <a:pPr marL="285750" indent="-285750">
              <a:buFont typeface="Arial" panose="020B0604020202020204" pitchFamily="34" charset="0"/>
              <a:buChar char="•"/>
            </a:pPr>
            <a:r>
              <a:rPr lang="de-DE" dirty="0"/>
              <a:t>Passing </a:t>
            </a:r>
            <a:r>
              <a:rPr lang="de-DE" dirty="0" err="1"/>
              <a:t>each</a:t>
            </a:r>
            <a:r>
              <a:rPr lang="de-DE" dirty="0"/>
              <a:t> </a:t>
            </a:r>
            <a:r>
              <a:rPr lang="de-DE" dirty="0" err="1"/>
              <a:t>star</a:t>
            </a:r>
            <a:r>
              <a:rPr lang="de-DE" dirty="0"/>
              <a:t> </a:t>
            </a:r>
            <a:r>
              <a:rPr lang="de-DE" dirty="0" err="1"/>
              <a:t>into</a:t>
            </a:r>
            <a:r>
              <a:rPr lang="de-DE" dirty="0"/>
              <a:t> an </a:t>
            </a:r>
            <a:r>
              <a:rPr lang="de-DE" dirty="0" err="1"/>
              <a:t>output</a:t>
            </a:r>
            <a:r>
              <a:rPr lang="de-DE" dirty="0"/>
              <a:t> </a:t>
            </a:r>
            <a:r>
              <a:rPr lang="de-DE" dirty="0" err="1"/>
              <a:t>buffer</a:t>
            </a:r>
            <a:endParaRPr lang="de-DE" dirty="0"/>
          </a:p>
          <a:p>
            <a:pPr marL="285750" indent="-285750">
              <a:buFont typeface="Arial" panose="020B0604020202020204" pitchFamily="34" charset="0"/>
              <a:buChar char="•"/>
            </a:pPr>
            <a:r>
              <a:rPr lang="de-DE" dirty="0"/>
              <a:t>Runs on 128 </a:t>
            </a:r>
            <a:r>
              <a:rPr lang="de-DE" dirty="0" err="1"/>
              <a:t>threads</a:t>
            </a:r>
            <a:r>
              <a:rPr lang="de-DE" dirty="0"/>
              <a:t> </a:t>
            </a:r>
            <a:r>
              <a:rPr lang="de-DE" dirty="0" err="1"/>
              <a:t>with</a:t>
            </a:r>
            <a:r>
              <a:rPr lang="de-DE" dirty="0"/>
              <a:t> 71.x </a:t>
            </a:r>
            <a:r>
              <a:rPr lang="de-DE" dirty="0" err="1"/>
              <a:t>stars</a:t>
            </a:r>
            <a:r>
              <a:rPr lang="de-DE" dirty="0"/>
              <a:t> per </a:t>
            </a:r>
            <a:r>
              <a:rPr lang="de-DE" dirty="0" err="1"/>
              <a:t>thread</a:t>
            </a:r>
            <a:r>
              <a:rPr lang="de-DE" dirty="0"/>
              <a:t> = 9096 </a:t>
            </a:r>
            <a:r>
              <a:rPr lang="de-DE" dirty="0" err="1"/>
              <a:t>stars</a:t>
            </a:r>
            <a:endParaRPr lang="de-DE" dirty="0"/>
          </a:p>
        </p:txBody>
      </p:sp>
      <p:sp>
        <p:nvSpPr>
          <p:cNvPr id="4" name="Titel 3"/>
          <p:cNvSpPr>
            <a:spLocks noGrp="1"/>
          </p:cNvSpPr>
          <p:nvPr>
            <p:ph type="title"/>
          </p:nvPr>
        </p:nvSpPr>
        <p:spPr>
          <a:xfrm>
            <a:off x="319090" y="972000"/>
            <a:ext cx="8508999" cy="380810"/>
          </a:xfrm>
        </p:spPr>
        <p:txBody>
          <a:bodyPr/>
          <a:lstStyle/>
          <a:p>
            <a:r>
              <a:rPr lang="de-DE" dirty="0"/>
              <a:t>Star </a:t>
            </a:r>
            <a:r>
              <a:rPr lang="de-DE" dirty="0" err="1"/>
              <a:t>Compute</a:t>
            </a:r>
            <a:r>
              <a:rPr lang="de-DE" dirty="0"/>
              <a:t> Shader</a:t>
            </a:r>
          </a:p>
        </p:txBody>
      </p:sp>
      <p:sp>
        <p:nvSpPr>
          <p:cNvPr id="5" name="Foliennummernplatzhalter 4"/>
          <p:cNvSpPr>
            <a:spLocks noGrp="1"/>
          </p:cNvSpPr>
          <p:nvPr>
            <p:ph type="sldNum" sz="quarter" idx="16"/>
          </p:nvPr>
        </p:nvSpPr>
        <p:spPr/>
        <p:txBody>
          <a:bodyPr/>
          <a:lstStyle/>
          <a:p>
            <a:fld id="{CE58CB1E-F828-4F11-99E0-327109AF9DA4}" type="slidenum">
              <a:rPr lang="de-DE" smtClean="0"/>
              <a:pPr/>
              <a:t>17</a:t>
            </a:fld>
            <a:endParaRPr lang="de-DE" dirty="0"/>
          </a:p>
        </p:txBody>
      </p:sp>
      <p:sp>
        <p:nvSpPr>
          <p:cNvPr id="7" name="Fußzeilenplatzhalter 4"/>
          <p:cNvSpPr>
            <a:spLocks noGrp="1"/>
          </p:cNvSpPr>
          <p:nvPr>
            <p:ph type="ftr" sz="quarter" idx="17"/>
          </p:nvPr>
        </p:nvSpPr>
        <p:spPr/>
        <p:txBody>
          <a:bodyPr/>
          <a:lstStyle/>
          <a:p>
            <a:endParaRPr lang="en-US" dirty="0"/>
          </a:p>
        </p:txBody>
      </p:sp>
      <p:pic>
        <p:nvPicPr>
          <p:cNvPr id="8" name="Inhaltsplatzhalter 7" descr="Ein Bild, das Screenshot, Elektronik, Monitor, Computer enthält.&#10;&#10;Automatisch generierte Beschreibung">
            <a:extLst>
              <a:ext uri="{FF2B5EF4-FFF2-40B4-BE49-F238E27FC236}">
                <a16:creationId xmlns:a16="http://schemas.microsoft.com/office/drawing/2014/main" id="{1F132CDA-D0F6-495E-93D6-6CA8A4F4E00C}"/>
              </a:ext>
            </a:extLst>
          </p:cNvPr>
          <p:cNvPicPr>
            <a:picLocks noGrp="1" noChangeAspect="1"/>
          </p:cNvPicPr>
          <p:nvPr>
            <p:ph idx="15"/>
          </p:nvPr>
        </p:nvPicPr>
        <p:blipFill rotWithShape="1">
          <a:blip r:embed="rId2"/>
          <a:srcRect l="14616" t="5995" r="26318" b="6553"/>
          <a:stretch/>
        </p:blipFill>
        <p:spPr>
          <a:xfrm>
            <a:off x="4802943" y="1333500"/>
            <a:ext cx="3407607" cy="2838000"/>
          </a:xfrm>
        </p:spPr>
      </p:pic>
    </p:spTree>
    <p:extLst>
      <p:ext uri="{BB962C8B-B14F-4D97-AF65-F5344CB8AC3E}">
        <p14:creationId xmlns:p14="http://schemas.microsoft.com/office/powerpoint/2010/main" val="2982442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idx="14"/>
          </p:nvPr>
        </p:nvSpPr>
        <p:spPr/>
        <p:txBody>
          <a:bodyPr/>
          <a:lstStyle/>
          <a:p>
            <a:pPr marL="285750" indent="-285750">
              <a:buFont typeface="Arial" panose="020B0604020202020204" pitchFamily="34" charset="0"/>
              <a:buChar char="•"/>
            </a:pPr>
            <a:r>
              <a:rPr lang="de-DE" dirty="0"/>
              <a:t>Shader </a:t>
            </a:r>
            <a:r>
              <a:rPr lang="de-DE" dirty="0" err="1"/>
              <a:t>takes</a:t>
            </a:r>
            <a:r>
              <a:rPr lang="de-DE" dirty="0"/>
              <a:t> </a:t>
            </a:r>
            <a:r>
              <a:rPr lang="de-DE" dirty="0" err="1"/>
              <a:t>output</a:t>
            </a:r>
            <a:r>
              <a:rPr lang="de-DE" dirty="0"/>
              <a:t> </a:t>
            </a:r>
            <a:r>
              <a:rPr lang="de-DE" dirty="0" err="1"/>
              <a:t>buffer</a:t>
            </a:r>
            <a:r>
              <a:rPr lang="de-DE" dirty="0"/>
              <a:t> after </a:t>
            </a:r>
            <a:r>
              <a:rPr lang="de-DE" dirty="0" err="1"/>
              <a:t>compute</a:t>
            </a:r>
            <a:r>
              <a:rPr lang="de-DE" dirty="0"/>
              <a:t> </a:t>
            </a:r>
            <a:r>
              <a:rPr lang="de-DE" dirty="0" err="1"/>
              <a:t>shader</a:t>
            </a:r>
            <a:r>
              <a:rPr lang="de-DE" dirty="0"/>
              <a:t> </a:t>
            </a:r>
            <a:r>
              <a:rPr lang="de-DE" dirty="0" err="1"/>
              <a:t>calculations</a:t>
            </a:r>
            <a:r>
              <a:rPr lang="de-DE" dirty="0"/>
              <a:t> </a:t>
            </a:r>
          </a:p>
          <a:p>
            <a:pPr marL="285750" indent="-285750">
              <a:buFont typeface="Arial" panose="020B0604020202020204" pitchFamily="34" charset="0"/>
              <a:buChar char="•"/>
            </a:pPr>
            <a:r>
              <a:rPr lang="de-DE" dirty="0"/>
              <a:t>Vertex </a:t>
            </a:r>
            <a:r>
              <a:rPr lang="de-DE" dirty="0" err="1"/>
              <a:t>shader</a:t>
            </a:r>
            <a:r>
              <a:rPr lang="de-DE" dirty="0"/>
              <a:t> just </a:t>
            </a:r>
            <a:r>
              <a:rPr lang="de-DE" dirty="0" err="1"/>
              <a:t>passes</a:t>
            </a:r>
            <a:r>
              <a:rPr lang="de-DE" dirty="0"/>
              <a:t> </a:t>
            </a:r>
            <a:r>
              <a:rPr lang="de-DE" dirty="0" err="1"/>
              <a:t>information</a:t>
            </a:r>
            <a:r>
              <a:rPr lang="de-DE" dirty="0"/>
              <a:t> and </a:t>
            </a:r>
            <a:r>
              <a:rPr lang="de-DE" dirty="0" err="1"/>
              <a:t>calculates</a:t>
            </a:r>
            <a:r>
              <a:rPr lang="de-DE" dirty="0"/>
              <a:t> </a:t>
            </a:r>
            <a:r>
              <a:rPr lang="de-DE" dirty="0" err="1"/>
              <a:t>one</a:t>
            </a:r>
            <a:r>
              <a:rPr lang="de-DE" dirty="0"/>
              <a:t> </a:t>
            </a:r>
            <a:r>
              <a:rPr lang="de-DE" dirty="0" err="1"/>
              <a:t>of</a:t>
            </a:r>
            <a:r>
              <a:rPr lang="de-DE" dirty="0"/>
              <a:t> </a:t>
            </a:r>
            <a:r>
              <a:rPr lang="de-DE" dirty="0" err="1"/>
              <a:t>three</a:t>
            </a:r>
            <a:r>
              <a:rPr lang="de-DE" dirty="0"/>
              <a:t> </a:t>
            </a:r>
            <a:r>
              <a:rPr lang="de-DE" dirty="0" err="1"/>
              <a:t>colors</a:t>
            </a:r>
            <a:r>
              <a:rPr lang="de-DE" dirty="0"/>
              <a:t> </a:t>
            </a:r>
            <a:r>
              <a:rPr lang="de-DE" dirty="0" err="1"/>
              <a:t>by</a:t>
            </a:r>
            <a:r>
              <a:rPr lang="de-DE" dirty="0"/>
              <a:t> </a:t>
            </a:r>
            <a:r>
              <a:rPr lang="de-DE" dirty="0" err="1"/>
              <a:t>star</a:t>
            </a:r>
            <a:r>
              <a:rPr lang="de-DE" dirty="0"/>
              <a:t> </a:t>
            </a:r>
            <a:r>
              <a:rPr lang="de-DE" dirty="0" err="1"/>
              <a:t>id</a:t>
            </a:r>
            <a:endParaRPr lang="de-DE" dirty="0"/>
          </a:p>
          <a:p>
            <a:pPr marL="285750" indent="-285750">
              <a:buFont typeface="Arial" panose="020B0604020202020204" pitchFamily="34" charset="0"/>
              <a:buChar char="•"/>
            </a:pPr>
            <a:r>
              <a:rPr lang="de-DE" dirty="0" err="1"/>
              <a:t>Geometry</a:t>
            </a:r>
            <a:r>
              <a:rPr lang="de-DE" dirty="0"/>
              <a:t> </a:t>
            </a:r>
            <a:r>
              <a:rPr lang="de-DE" dirty="0" err="1"/>
              <a:t>shader</a:t>
            </a:r>
            <a:r>
              <a:rPr lang="de-DE" dirty="0"/>
              <a:t> </a:t>
            </a:r>
            <a:r>
              <a:rPr lang="de-DE" dirty="0" err="1"/>
              <a:t>creates</a:t>
            </a:r>
            <a:r>
              <a:rPr lang="de-DE" dirty="0"/>
              <a:t> a </a:t>
            </a:r>
            <a:r>
              <a:rPr lang="de-DE" dirty="0" err="1"/>
              <a:t>quad</a:t>
            </a:r>
            <a:r>
              <a:rPr lang="de-DE" dirty="0"/>
              <a:t> </a:t>
            </a:r>
            <a:r>
              <a:rPr lang="de-DE" dirty="0" err="1"/>
              <a:t>for</a:t>
            </a:r>
            <a:r>
              <a:rPr lang="de-DE" dirty="0"/>
              <a:t> </a:t>
            </a:r>
            <a:r>
              <a:rPr lang="de-DE" dirty="0" err="1"/>
              <a:t>each</a:t>
            </a:r>
            <a:r>
              <a:rPr lang="de-DE" dirty="0"/>
              <a:t> </a:t>
            </a:r>
            <a:r>
              <a:rPr lang="de-DE" dirty="0" err="1"/>
              <a:t>vertex</a:t>
            </a:r>
            <a:endParaRPr lang="de-DE" dirty="0"/>
          </a:p>
          <a:p>
            <a:pPr marL="285750" indent="-285750">
              <a:buFont typeface="Arial" panose="020B0604020202020204" pitchFamily="34" charset="0"/>
              <a:buChar char="•"/>
            </a:pPr>
            <a:r>
              <a:rPr lang="de-DE" dirty="0"/>
              <a:t>Quads </a:t>
            </a:r>
            <a:r>
              <a:rPr lang="de-DE" dirty="0" err="1"/>
              <a:t>face</a:t>
            </a:r>
            <a:r>
              <a:rPr lang="de-DE" dirty="0"/>
              <a:t> </a:t>
            </a:r>
            <a:r>
              <a:rPr lang="de-DE" dirty="0" err="1"/>
              <a:t>camera</a:t>
            </a:r>
            <a:r>
              <a:rPr lang="de-DE" dirty="0"/>
              <a:t> at all </a:t>
            </a:r>
            <a:r>
              <a:rPr lang="de-DE" dirty="0" err="1"/>
              <a:t>times</a:t>
            </a:r>
            <a:endParaRPr lang="de-DE" dirty="0"/>
          </a:p>
          <a:p>
            <a:pPr marL="285750" indent="-285750">
              <a:buFont typeface="Arial" panose="020B0604020202020204" pitchFamily="34" charset="0"/>
              <a:buChar char="•"/>
            </a:pPr>
            <a:r>
              <a:rPr lang="de-DE" dirty="0"/>
              <a:t>Fragment </a:t>
            </a:r>
            <a:r>
              <a:rPr lang="de-DE" dirty="0" err="1"/>
              <a:t>shader</a:t>
            </a:r>
            <a:r>
              <a:rPr lang="de-DE" dirty="0"/>
              <a:t> </a:t>
            </a:r>
            <a:r>
              <a:rPr lang="de-DE" dirty="0" err="1"/>
              <a:t>maps</a:t>
            </a:r>
            <a:r>
              <a:rPr lang="de-DE" dirty="0"/>
              <a:t> </a:t>
            </a:r>
            <a:r>
              <a:rPr lang="de-DE" dirty="0" err="1"/>
              <a:t>star</a:t>
            </a:r>
            <a:r>
              <a:rPr lang="de-DE" dirty="0"/>
              <a:t> </a:t>
            </a:r>
            <a:r>
              <a:rPr lang="de-DE" dirty="0" err="1"/>
              <a:t>texture</a:t>
            </a:r>
            <a:r>
              <a:rPr lang="de-DE" dirty="0"/>
              <a:t> </a:t>
            </a:r>
            <a:r>
              <a:rPr lang="de-DE" dirty="0" err="1"/>
              <a:t>onto</a:t>
            </a:r>
            <a:r>
              <a:rPr lang="de-DE" dirty="0"/>
              <a:t> </a:t>
            </a:r>
            <a:r>
              <a:rPr lang="de-DE" dirty="0" err="1"/>
              <a:t>quad</a:t>
            </a:r>
            <a:r>
              <a:rPr lang="de-DE" dirty="0"/>
              <a:t>, </a:t>
            </a:r>
            <a:r>
              <a:rPr lang="de-DE" dirty="0" err="1"/>
              <a:t>multiplying</a:t>
            </a:r>
            <a:r>
              <a:rPr lang="de-DE" dirty="0"/>
              <a:t> </a:t>
            </a:r>
            <a:r>
              <a:rPr lang="de-DE" dirty="0" err="1"/>
              <a:t>it</a:t>
            </a:r>
            <a:r>
              <a:rPr lang="de-DE" dirty="0"/>
              <a:t> </a:t>
            </a:r>
            <a:r>
              <a:rPr lang="de-DE" dirty="0" err="1"/>
              <a:t>with</a:t>
            </a:r>
            <a:r>
              <a:rPr lang="de-DE" dirty="0"/>
              <a:t> </a:t>
            </a:r>
            <a:r>
              <a:rPr lang="de-DE" dirty="0" err="1"/>
              <a:t>one</a:t>
            </a:r>
            <a:r>
              <a:rPr lang="de-DE" dirty="0"/>
              <a:t> </a:t>
            </a:r>
            <a:r>
              <a:rPr lang="de-DE" dirty="0" err="1"/>
              <a:t>of</a:t>
            </a:r>
            <a:r>
              <a:rPr lang="de-DE" dirty="0"/>
              <a:t> </a:t>
            </a:r>
            <a:r>
              <a:rPr lang="de-DE" dirty="0" err="1"/>
              <a:t>three</a:t>
            </a:r>
            <a:r>
              <a:rPr lang="de-DE" dirty="0"/>
              <a:t> </a:t>
            </a:r>
            <a:r>
              <a:rPr lang="de-DE" dirty="0" err="1"/>
              <a:t>star</a:t>
            </a:r>
            <a:r>
              <a:rPr lang="de-DE" dirty="0"/>
              <a:t> </a:t>
            </a:r>
            <a:r>
              <a:rPr lang="de-DE" dirty="0" err="1"/>
              <a:t>colors</a:t>
            </a:r>
            <a:endParaRPr lang="de-DE" dirty="0"/>
          </a:p>
        </p:txBody>
      </p:sp>
      <p:sp>
        <p:nvSpPr>
          <p:cNvPr id="4" name="Titel 3"/>
          <p:cNvSpPr>
            <a:spLocks noGrp="1"/>
          </p:cNvSpPr>
          <p:nvPr>
            <p:ph type="title"/>
          </p:nvPr>
        </p:nvSpPr>
        <p:spPr>
          <a:xfrm>
            <a:off x="319090" y="972000"/>
            <a:ext cx="8508999" cy="380810"/>
          </a:xfrm>
        </p:spPr>
        <p:txBody>
          <a:bodyPr/>
          <a:lstStyle/>
          <a:p>
            <a:r>
              <a:rPr lang="de-DE" dirty="0"/>
              <a:t>Star Vertex Shader</a:t>
            </a:r>
          </a:p>
        </p:txBody>
      </p:sp>
      <p:sp>
        <p:nvSpPr>
          <p:cNvPr id="5" name="Foliennummernplatzhalter 4"/>
          <p:cNvSpPr>
            <a:spLocks noGrp="1"/>
          </p:cNvSpPr>
          <p:nvPr>
            <p:ph type="sldNum" sz="quarter" idx="16"/>
          </p:nvPr>
        </p:nvSpPr>
        <p:spPr/>
        <p:txBody>
          <a:bodyPr/>
          <a:lstStyle/>
          <a:p>
            <a:fld id="{CE58CB1E-F828-4F11-99E0-327109AF9DA4}" type="slidenum">
              <a:rPr lang="de-DE" smtClean="0"/>
              <a:pPr/>
              <a:t>18</a:t>
            </a:fld>
            <a:endParaRPr lang="de-DE" dirty="0"/>
          </a:p>
        </p:txBody>
      </p:sp>
      <p:sp>
        <p:nvSpPr>
          <p:cNvPr id="7" name="Fußzeilenplatzhalter 4"/>
          <p:cNvSpPr>
            <a:spLocks noGrp="1"/>
          </p:cNvSpPr>
          <p:nvPr>
            <p:ph type="ftr" sz="quarter" idx="17"/>
          </p:nvPr>
        </p:nvSpPr>
        <p:spPr/>
        <p:txBody>
          <a:bodyPr/>
          <a:lstStyle/>
          <a:p>
            <a:endParaRPr lang="en-US" dirty="0"/>
          </a:p>
        </p:txBody>
      </p:sp>
      <p:sp>
        <p:nvSpPr>
          <p:cNvPr id="6" name="Inhaltsplatzhalter 5">
            <a:extLst>
              <a:ext uri="{FF2B5EF4-FFF2-40B4-BE49-F238E27FC236}">
                <a16:creationId xmlns:a16="http://schemas.microsoft.com/office/drawing/2014/main" id="{AB57DF2B-03F4-4B50-B6C0-39F635275154}"/>
              </a:ext>
            </a:extLst>
          </p:cNvPr>
          <p:cNvSpPr>
            <a:spLocks noGrp="1"/>
          </p:cNvSpPr>
          <p:nvPr>
            <p:ph idx="15"/>
          </p:nvPr>
        </p:nvSpPr>
        <p:spPr/>
        <p:txBody>
          <a:bodyPr/>
          <a:lstStyle/>
          <a:p>
            <a:endParaRPr lang="de-DE"/>
          </a:p>
        </p:txBody>
      </p:sp>
    </p:spTree>
    <p:extLst>
      <p:ext uri="{BB962C8B-B14F-4D97-AF65-F5344CB8AC3E}">
        <p14:creationId xmlns:p14="http://schemas.microsoft.com/office/powerpoint/2010/main" val="2444528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0416C47B-96FB-4B6A-88FF-B6F0A201C303}"/>
              </a:ext>
            </a:extLst>
          </p:cNvPr>
          <p:cNvSpPr>
            <a:spLocks noGrp="1"/>
          </p:cNvSpPr>
          <p:nvPr>
            <p:ph type="sldNum" sz="quarter" idx="16"/>
          </p:nvPr>
        </p:nvSpPr>
        <p:spPr/>
        <p:txBody>
          <a:bodyPr/>
          <a:lstStyle/>
          <a:p>
            <a:fld id="{CE58CB1E-F828-4F11-99E0-327109AF9DA4}" type="slidenum">
              <a:rPr lang="de-DE" smtClean="0"/>
              <a:pPr/>
              <a:t>19</a:t>
            </a:fld>
            <a:endParaRPr lang="de-DE" dirty="0"/>
          </a:p>
        </p:txBody>
      </p:sp>
      <p:sp>
        <p:nvSpPr>
          <p:cNvPr id="6" name="Fußzeilenplatzhalter 5">
            <a:extLst>
              <a:ext uri="{FF2B5EF4-FFF2-40B4-BE49-F238E27FC236}">
                <a16:creationId xmlns:a16="http://schemas.microsoft.com/office/drawing/2014/main" id="{F462D14C-996E-49C9-94FD-4DA8B68583ED}"/>
              </a:ext>
            </a:extLst>
          </p:cNvPr>
          <p:cNvSpPr>
            <a:spLocks noGrp="1"/>
          </p:cNvSpPr>
          <p:nvPr>
            <p:ph type="ftr" sz="quarter" idx="17"/>
          </p:nvPr>
        </p:nvSpPr>
        <p:spPr/>
        <p:txBody>
          <a:bodyPr/>
          <a:lstStyle/>
          <a:p>
            <a:r>
              <a:rPr lang="de-DE"/>
              <a:t>Dr. rer. nat. Erika Mustermann (TUM) | kann beliebig erweitert werden | Infos mit Strich trennen</a:t>
            </a:r>
            <a:endParaRPr lang="en-US" dirty="0"/>
          </a:p>
        </p:txBody>
      </p:sp>
      <p:pic>
        <p:nvPicPr>
          <p:cNvPr id="8" name="Inhaltsplatzhalter 7" descr="Ein Bild, das drinnen, schwarz, Foto, weiß enthält.&#10;&#10;Automatisch generierte Beschreibung">
            <a:extLst>
              <a:ext uri="{FF2B5EF4-FFF2-40B4-BE49-F238E27FC236}">
                <a16:creationId xmlns:a16="http://schemas.microsoft.com/office/drawing/2014/main" id="{A5D64BD0-E4E7-442F-92EE-B4150FAF7BBE}"/>
              </a:ext>
            </a:extLst>
          </p:cNvPr>
          <p:cNvPicPr>
            <a:picLocks noGrp="1" noChangeAspect="1"/>
          </p:cNvPicPr>
          <p:nvPr>
            <p:ph idx="14"/>
          </p:nvPr>
        </p:nvPicPr>
        <p:blipFill>
          <a:blip r:embed="rId2"/>
          <a:stretch>
            <a:fillRect/>
          </a:stretch>
        </p:blipFill>
        <p:spPr>
          <a:xfrm>
            <a:off x="319088" y="321956"/>
            <a:ext cx="7558087" cy="3908947"/>
          </a:xfrm>
        </p:spPr>
      </p:pic>
    </p:spTree>
    <p:extLst>
      <p:ext uri="{BB962C8B-B14F-4D97-AF65-F5344CB8AC3E}">
        <p14:creationId xmlns:p14="http://schemas.microsoft.com/office/powerpoint/2010/main" val="249260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endParaRPr lang="de-DE"/>
          </a:p>
        </p:txBody>
      </p:sp>
      <p:sp>
        <p:nvSpPr>
          <p:cNvPr id="3" name="Inhaltsplatzhalter 2"/>
          <p:cNvSpPr>
            <a:spLocks noGrp="1"/>
          </p:cNvSpPr>
          <p:nvPr>
            <p:ph idx="10"/>
          </p:nvPr>
        </p:nvSpPr>
        <p:spPr/>
        <p:txBody>
          <a:bodyPr/>
          <a:lstStyle/>
          <a:p>
            <a:r>
              <a:rPr lang="de-DE"/>
              <a:t>Dr. rer. nat. Erika Mustermann</a:t>
            </a:r>
          </a:p>
          <a:p>
            <a:r>
              <a:rPr lang="de-DE"/>
              <a:t>München, 27. März 2015</a:t>
            </a:r>
            <a:endParaRPr lang="de-D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splatzhalter 12"/>
          <p:cNvSpPr>
            <a:spLocks noGrp="1"/>
          </p:cNvSpPr>
          <p:nvPr>
            <p:ph idx="1"/>
          </p:nvPr>
        </p:nvSpPr>
        <p:spPr/>
        <p:txBody>
          <a:bodyPr/>
          <a:lstStyle/>
          <a:p>
            <a:endParaRPr lang="de-DE"/>
          </a:p>
        </p:txBody>
      </p:sp>
      <p:sp>
        <p:nvSpPr>
          <p:cNvPr id="4" name="Titel 3"/>
          <p:cNvSpPr>
            <a:spLocks noGrp="1"/>
          </p:cNvSpPr>
          <p:nvPr>
            <p:ph type="title"/>
          </p:nvPr>
        </p:nvSpPr>
        <p:spPr/>
        <p:txBody>
          <a:bodyPr/>
          <a:lstStyle/>
          <a:p>
            <a:r>
              <a:rPr lang="de-DE" dirty="0"/>
              <a:t>Bilder</a:t>
            </a:r>
          </a:p>
        </p:txBody>
      </p:sp>
      <p:sp>
        <p:nvSpPr>
          <p:cNvPr id="5" name="Foliennummernplatzhalter 4"/>
          <p:cNvSpPr>
            <a:spLocks noGrp="1"/>
          </p:cNvSpPr>
          <p:nvPr>
            <p:ph type="sldNum" sz="quarter" idx="11"/>
          </p:nvPr>
        </p:nvSpPr>
        <p:spPr/>
        <p:txBody>
          <a:bodyPr/>
          <a:lstStyle/>
          <a:p>
            <a:fld id="{CE58CB1E-F828-4F11-99E0-327109AF9DA4}" type="slidenum">
              <a:rPr lang="de-DE" smtClean="0"/>
              <a:pPr/>
              <a:t>20</a:t>
            </a:fld>
            <a:endParaRPr lang="de-DE" dirty="0"/>
          </a:p>
        </p:txBody>
      </p:sp>
      <p:sp>
        <p:nvSpPr>
          <p:cNvPr id="8" name="Fußzeilenplatzhalter 4"/>
          <p:cNvSpPr>
            <a:spLocks noGrp="1"/>
          </p:cNvSpPr>
          <p:nvPr>
            <p:ph type="ftr" sz="quarter" idx="12"/>
          </p:nvPr>
        </p:nvSpPr>
        <p:spPr/>
        <p:txBody>
          <a:bodyPr/>
          <a:lstStyle/>
          <a:p>
            <a:r>
              <a:rPr lang="de-DE"/>
              <a:t>Dr. rer. nat. Erika Mustermann (TUM) | kann beliebig erweitert werden | Infos mit Strich trennen</a:t>
            </a:r>
            <a:endParaRPr lang="en-US" dirty="0"/>
          </a:p>
        </p:txBody>
      </p:sp>
      <p:sp>
        <p:nvSpPr>
          <p:cNvPr id="3" name="Textplatzhalter 2"/>
          <p:cNvSpPr>
            <a:spLocks noGrp="1"/>
          </p:cNvSpPr>
          <p:nvPr>
            <p:ph type="body" sz="quarter" idx="13"/>
          </p:nvPr>
        </p:nvSpPr>
        <p:spPr/>
        <p:txBody>
          <a:bodyPr/>
          <a:lstStyle/>
          <a:p>
            <a:r>
              <a:rPr lang="de-DE"/>
              <a:t>Bildbeschreibung</a:t>
            </a:r>
            <a:br>
              <a:rPr lang="de-DE"/>
            </a:br>
            <a:r>
              <a:rPr lang="de-DE"/>
              <a:t>oberer Bildrand: Begrenzung durch Text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a:t>Bilder</a:t>
            </a:r>
            <a:endParaRPr lang="de-DE" dirty="0"/>
          </a:p>
        </p:txBody>
      </p:sp>
      <p:sp>
        <p:nvSpPr>
          <p:cNvPr id="5" name="Foliennummernplatzhalter 4"/>
          <p:cNvSpPr>
            <a:spLocks noGrp="1"/>
          </p:cNvSpPr>
          <p:nvPr>
            <p:ph type="sldNum" sz="quarter" idx="15"/>
          </p:nvPr>
        </p:nvSpPr>
        <p:spPr/>
        <p:txBody>
          <a:bodyPr/>
          <a:lstStyle/>
          <a:p>
            <a:fld id="{CE58CB1E-F828-4F11-99E0-327109AF9DA4}" type="slidenum">
              <a:rPr lang="de-DE" smtClean="0"/>
              <a:pPr/>
              <a:t>21</a:t>
            </a:fld>
            <a:endParaRPr lang="de-DE" dirty="0"/>
          </a:p>
        </p:txBody>
      </p:sp>
      <p:sp>
        <p:nvSpPr>
          <p:cNvPr id="6" name="Fußzeilenplatzhalter 5"/>
          <p:cNvSpPr>
            <a:spLocks noGrp="1"/>
          </p:cNvSpPr>
          <p:nvPr>
            <p:ph type="ftr" sz="quarter" idx="16"/>
          </p:nvPr>
        </p:nvSpPr>
        <p:spPr/>
        <p:txBody>
          <a:bodyPr/>
          <a:lstStyle/>
          <a:p>
            <a:r>
              <a:rPr lang="de-DE" noProof="0"/>
              <a:t>Dr. rer. nat. Erika Mustermann (TUM) | kann beliebig erweitert werden | Infos mit Strich trennen</a:t>
            </a:r>
          </a:p>
        </p:txBody>
      </p:sp>
      <p:sp>
        <p:nvSpPr>
          <p:cNvPr id="7" name="Bildplatzhalter 6"/>
          <p:cNvSpPr>
            <a:spLocks noGrp="1"/>
          </p:cNvSpPr>
          <p:nvPr>
            <p:ph type="pic" sz="quarter" idx="17"/>
          </p:nvPr>
        </p:nvSpPr>
        <p:spPr/>
      </p:sp>
      <p:sp>
        <p:nvSpPr>
          <p:cNvPr id="3" name="Textplatzhalter 2"/>
          <p:cNvSpPr>
            <a:spLocks noGrp="1"/>
          </p:cNvSpPr>
          <p:nvPr>
            <p:ph type="body" sz="quarter" idx="18"/>
          </p:nvPr>
        </p:nvSpPr>
        <p:spPr>
          <a:prstGeom prst="rect">
            <a:avLst/>
          </a:prstGeom>
        </p:spPr>
        <p:txBody>
          <a:bodyPr/>
          <a:lstStyle/>
          <a:p>
            <a:r>
              <a:rPr lang="de-DE" dirty="0"/>
              <a:t>Bildbeschreibung</a:t>
            </a:r>
            <a:br>
              <a:rPr lang="de-DE" dirty="0"/>
            </a:br>
            <a:r>
              <a:rPr lang="de-DE" dirty="0"/>
              <a:t>oberer Bildrand: Begrenzung durch Text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a:t>Nicht formatfüllende Bilder</a:t>
            </a:r>
            <a:endParaRPr lang="de-DE" dirty="0"/>
          </a:p>
        </p:txBody>
      </p:sp>
      <p:sp>
        <p:nvSpPr>
          <p:cNvPr id="5" name="Foliennummernplatzhalter 4"/>
          <p:cNvSpPr>
            <a:spLocks noGrp="1"/>
          </p:cNvSpPr>
          <p:nvPr>
            <p:ph type="sldNum" sz="quarter" idx="15"/>
          </p:nvPr>
        </p:nvSpPr>
        <p:spPr/>
        <p:txBody>
          <a:bodyPr/>
          <a:lstStyle/>
          <a:p>
            <a:fld id="{CE58CB1E-F828-4F11-99E0-327109AF9DA4}" type="slidenum">
              <a:rPr lang="de-DE" smtClean="0"/>
              <a:pPr/>
              <a:t>22</a:t>
            </a:fld>
            <a:endParaRPr lang="de-DE" dirty="0"/>
          </a:p>
        </p:txBody>
      </p:sp>
      <p:sp>
        <p:nvSpPr>
          <p:cNvPr id="10" name="Fußzeilenplatzhalter 4"/>
          <p:cNvSpPr>
            <a:spLocks noGrp="1"/>
          </p:cNvSpPr>
          <p:nvPr>
            <p:ph type="ftr" sz="quarter" idx="16"/>
          </p:nvPr>
        </p:nvSpPr>
        <p:spPr/>
        <p:txBody>
          <a:bodyPr/>
          <a:lstStyle/>
          <a:p>
            <a:r>
              <a:rPr lang="de-DE"/>
              <a:t>Dr. rer. nat. Erika Mustermann (TUM) | kann beliebig erweitert werden | Infos mit Strich trennen</a:t>
            </a:r>
            <a:endParaRPr lang="en-US" dirty="0"/>
          </a:p>
        </p:txBody>
      </p:sp>
      <p:sp>
        <p:nvSpPr>
          <p:cNvPr id="7" name="Bildplatzhalter 6"/>
          <p:cNvSpPr>
            <a:spLocks noGrp="1"/>
          </p:cNvSpPr>
          <p:nvPr>
            <p:ph type="pic" sz="quarter" idx="17"/>
          </p:nvPr>
        </p:nvSpPr>
        <p:spPr/>
      </p:sp>
      <p:sp>
        <p:nvSpPr>
          <p:cNvPr id="3" name="Textplatzhalter 2"/>
          <p:cNvSpPr>
            <a:spLocks noGrp="1"/>
          </p:cNvSpPr>
          <p:nvPr>
            <p:ph type="body" sz="quarter" idx="18"/>
          </p:nvPr>
        </p:nvSpPr>
        <p:spPr>
          <a:prstGeom prst="rect">
            <a:avLst/>
          </a:prstGeom>
        </p:spPr>
        <p:txBody>
          <a:bodyPr/>
          <a:lstStyle/>
          <a:p>
            <a:r>
              <a:rPr lang="de-DE"/>
              <a:t>Weißer bzw. transparenter Hintergrund</a:t>
            </a:r>
            <a:br>
              <a:rPr lang="de-DE"/>
            </a:br>
            <a:r>
              <a:rPr lang="de-DE"/>
              <a:t>mit genug Freiraum anordnen</a:t>
            </a:r>
            <a:endParaRPr lang="de-DE"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Bildplatzhalter 9"/>
          <p:cNvSpPr>
            <a:spLocks noGrp="1"/>
          </p:cNvSpPr>
          <p:nvPr>
            <p:ph type="pic" sz="quarter" idx="14"/>
          </p:nvPr>
        </p:nvSpPr>
        <p:spPr/>
      </p:sp>
      <p:sp>
        <p:nvSpPr>
          <p:cNvPr id="3" name="Titel 2"/>
          <p:cNvSpPr>
            <a:spLocks noGrp="1"/>
          </p:cNvSpPr>
          <p:nvPr>
            <p:ph type="title"/>
          </p:nvPr>
        </p:nvSpPr>
        <p:spPr/>
        <p:txBody>
          <a:bodyPr/>
          <a:lstStyle/>
          <a:p>
            <a:r>
              <a:rPr lang="de-DE"/>
              <a:t>Bilder Format füllend - maximale Bildgröße</a:t>
            </a:r>
            <a:endParaRPr lang="de-DE" dirty="0"/>
          </a:p>
        </p:txBody>
      </p:sp>
      <p:sp>
        <p:nvSpPr>
          <p:cNvPr id="4" name="Foliennummernplatzhalter 3"/>
          <p:cNvSpPr>
            <a:spLocks noGrp="1"/>
          </p:cNvSpPr>
          <p:nvPr>
            <p:ph type="sldNum" sz="quarter" idx="15"/>
          </p:nvPr>
        </p:nvSpPr>
        <p:spPr/>
        <p:txBody>
          <a:bodyPr/>
          <a:lstStyle/>
          <a:p>
            <a:fld id="{CE58CB1E-F828-4F11-99E0-327109AF9DA4}" type="slidenum">
              <a:rPr lang="de-DE" smtClean="0"/>
              <a:pPr/>
              <a:t>23</a:t>
            </a:fld>
            <a:endParaRPr lang="de-DE" dirty="0"/>
          </a:p>
        </p:txBody>
      </p:sp>
      <p:sp>
        <p:nvSpPr>
          <p:cNvPr id="5" name="Fußzeilenplatzhalter 4"/>
          <p:cNvSpPr>
            <a:spLocks noGrp="1"/>
          </p:cNvSpPr>
          <p:nvPr>
            <p:ph type="ftr" sz="quarter" idx="16"/>
          </p:nvPr>
        </p:nvSpPr>
        <p:spPr/>
        <p:txBody>
          <a:bodyPr/>
          <a:lstStyle/>
          <a:p>
            <a:r>
              <a:rPr lang="de-DE" dirty="0"/>
              <a:t>Prof. Erika Mustermann (TUM) | kann beliebig erweitert werden | Infos mit Strich trennen</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a:t>Nicht Format füllende Bilder</a:t>
            </a:r>
            <a:endParaRPr lang="de-DE" dirty="0"/>
          </a:p>
        </p:txBody>
      </p:sp>
      <p:sp>
        <p:nvSpPr>
          <p:cNvPr id="4" name="Foliennummernplatzhalter 3"/>
          <p:cNvSpPr>
            <a:spLocks noGrp="1"/>
          </p:cNvSpPr>
          <p:nvPr>
            <p:ph type="sldNum" sz="quarter" idx="15"/>
          </p:nvPr>
        </p:nvSpPr>
        <p:spPr/>
        <p:txBody>
          <a:bodyPr/>
          <a:lstStyle/>
          <a:p>
            <a:fld id="{CE58CB1E-F828-4F11-99E0-327109AF9DA4}" type="slidenum">
              <a:rPr lang="de-DE" smtClean="0"/>
              <a:pPr/>
              <a:t>24</a:t>
            </a:fld>
            <a:endParaRPr lang="de-DE" dirty="0"/>
          </a:p>
        </p:txBody>
      </p:sp>
      <p:sp>
        <p:nvSpPr>
          <p:cNvPr id="11" name="Fußzeilenplatzhalter 4"/>
          <p:cNvSpPr>
            <a:spLocks noGrp="1"/>
          </p:cNvSpPr>
          <p:nvPr>
            <p:ph type="ftr" sz="quarter" idx="16"/>
          </p:nvPr>
        </p:nvSpPr>
        <p:spPr/>
        <p:txBody>
          <a:bodyPr/>
          <a:lstStyle/>
          <a:p>
            <a:r>
              <a:rPr lang="de-DE"/>
              <a:t>Dr. rer. nat. Erika Mustermann (TUM) | kann beliebig erweitert werden | Infos mit Strich trennen</a:t>
            </a:r>
            <a:endParaRPr lang="en-US" dirty="0"/>
          </a:p>
        </p:txBody>
      </p:sp>
      <p:sp>
        <p:nvSpPr>
          <p:cNvPr id="7" name="Inhaltsplatzhalter 6"/>
          <p:cNvSpPr>
            <a:spLocks noGrp="1"/>
          </p:cNvSpPr>
          <p:nvPr>
            <p:ph sz="quarter" idx="18"/>
          </p:nvPr>
        </p:nvSpPr>
        <p:spPr/>
        <p:txBody>
          <a:bodyPr/>
          <a:lstStyle/>
          <a:p>
            <a:r>
              <a:rPr lang="de-DE"/>
              <a:t>Bilderklärung</a:t>
            </a:r>
            <a:endParaRPr lang="de-DE" dirty="0"/>
          </a:p>
        </p:txBody>
      </p:sp>
      <p:sp>
        <p:nvSpPr>
          <p:cNvPr id="8" name="Bildplatzhalter 7"/>
          <p:cNvSpPr>
            <a:spLocks noGrp="1"/>
          </p:cNvSpPr>
          <p:nvPr>
            <p:ph type="pic" sz="quarter" idx="14"/>
          </p:nvPr>
        </p:nvSpPr>
        <p:spPr/>
      </p:sp>
      <p:sp>
        <p:nvSpPr>
          <p:cNvPr id="2" name="Textplatzhalter 1"/>
          <p:cNvSpPr>
            <a:spLocks noGrp="1"/>
          </p:cNvSpPr>
          <p:nvPr>
            <p:ph type="body" sz="quarter" idx="19"/>
          </p:nvPr>
        </p:nvSpPr>
        <p:spPr>
          <a:prstGeom prst="rect">
            <a:avLst/>
          </a:prstGeom>
        </p:spPr>
        <p:txBody>
          <a:bodyPr/>
          <a:lstStyle/>
          <a:p>
            <a:r>
              <a:rPr lang="de-DE"/>
              <a:t>Alternativ mit formatfüllendem Hintergrund: 5 % schwarz</a:t>
            </a:r>
          </a:p>
          <a:p>
            <a:r>
              <a:rPr lang="de-DE"/>
              <a:t>Beschriftungen können zusätzlich neben den Bildern angebracht werden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endParaRPr lang="de-DE"/>
          </a:p>
        </p:txBody>
      </p:sp>
      <p:sp>
        <p:nvSpPr>
          <p:cNvPr id="3" name="Inhaltsplatzhalter 2"/>
          <p:cNvSpPr>
            <a:spLocks noGrp="1"/>
          </p:cNvSpPr>
          <p:nvPr>
            <p:ph idx="10"/>
          </p:nvPr>
        </p:nvSpPr>
        <p:spPr/>
        <p:txBody>
          <a:bodyPr/>
          <a:lstStyle/>
          <a:p>
            <a:r>
              <a:rPr lang="de-DE"/>
              <a:t>Dr. rer. nat. Erika Mustermann</a:t>
            </a:r>
          </a:p>
          <a:p>
            <a:r>
              <a:rPr lang="de-DE"/>
              <a:t>München, 27. März 2015</a:t>
            </a:r>
            <a:endParaRPr lang="de-D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endParaRPr lang="de-DE" dirty="0"/>
          </a:p>
          <a:p>
            <a:r>
              <a:rPr lang="de-DE" dirty="0"/>
              <a:t>Dieser Folienmaster gilt bei offiziellen Präsentationen im Rahmen der TUM.</a:t>
            </a:r>
            <a:br>
              <a:rPr lang="de-DE" dirty="0"/>
            </a:br>
            <a:r>
              <a:rPr lang="de-DE" dirty="0"/>
              <a:t>Es ist darauf zu achten, dass wir uns in einem durchgängigen Layout präsentieren.</a:t>
            </a:r>
          </a:p>
          <a:p>
            <a:endParaRPr lang="de-DE" dirty="0"/>
          </a:p>
          <a:p>
            <a:r>
              <a:rPr lang="de-DE" dirty="0"/>
              <a:t>Abweichungen vom vorgegebenen Layout bitte auf ein Minimum reduzieren.</a:t>
            </a:r>
          </a:p>
        </p:txBody>
      </p:sp>
      <p:sp>
        <p:nvSpPr>
          <p:cNvPr id="3" name="Titel 2"/>
          <p:cNvSpPr>
            <a:spLocks noGrp="1"/>
          </p:cNvSpPr>
          <p:nvPr>
            <p:ph type="title"/>
          </p:nvPr>
        </p:nvSpPr>
        <p:spPr/>
        <p:txBody>
          <a:bodyPr/>
          <a:lstStyle/>
          <a:p>
            <a:r>
              <a:rPr lang="de-DE" dirty="0"/>
              <a:t>Gültigkeit der Masterfolien</a:t>
            </a:r>
          </a:p>
        </p:txBody>
      </p:sp>
      <p:sp>
        <p:nvSpPr>
          <p:cNvPr id="4" name="Foliennummernplatzhalter 3"/>
          <p:cNvSpPr>
            <a:spLocks noGrp="1"/>
          </p:cNvSpPr>
          <p:nvPr>
            <p:ph type="sldNum" sz="quarter" idx="11"/>
          </p:nvPr>
        </p:nvSpPr>
        <p:spPr/>
        <p:txBody>
          <a:bodyPr/>
          <a:lstStyle/>
          <a:p>
            <a:fld id="{CE58CB1E-F828-4F11-99E0-327109AF9DA4}" type="slidenum">
              <a:rPr lang="de-DE" smtClean="0"/>
              <a:pPr/>
              <a:t>4</a:t>
            </a:fld>
            <a:endParaRPr lang="de-DE" dirty="0"/>
          </a:p>
        </p:txBody>
      </p:sp>
      <p:sp>
        <p:nvSpPr>
          <p:cNvPr id="7" name="Fußzeilenplatzhalter 4"/>
          <p:cNvSpPr>
            <a:spLocks noGrp="1"/>
          </p:cNvSpPr>
          <p:nvPr>
            <p:ph type="ftr" sz="quarter" idx="12"/>
          </p:nvPr>
        </p:nvSpPr>
        <p:spPr/>
        <p:txBody>
          <a:bodyPr/>
          <a:lstStyle/>
          <a:p>
            <a:r>
              <a:rPr lang="de-DE" dirty="0"/>
              <a:t>Dr. </a:t>
            </a:r>
            <a:r>
              <a:rPr lang="de-DE" dirty="0" err="1"/>
              <a:t>rer</a:t>
            </a:r>
            <a:r>
              <a:rPr lang="de-DE" dirty="0"/>
              <a:t>. nat. Erika Mustermann (TUM) | kann beliebig erweitert werden | Infos mit Strich trennen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19090" y="1847850"/>
            <a:ext cx="8508999" cy="2998470"/>
          </a:xfrm>
        </p:spPr>
        <p:txBody>
          <a:bodyPr/>
          <a:lstStyle/>
          <a:p>
            <a:r>
              <a:rPr lang="de-DE" dirty="0"/>
              <a:t>Als Grundlage dient der Corporate Design Style Guide der TUM.</a:t>
            </a:r>
            <a:br>
              <a:rPr lang="de-DE" dirty="0"/>
            </a:br>
            <a:r>
              <a:rPr lang="de-DE" dirty="0"/>
              <a:t>Die Präsentationsvorlage ist auf gute Lesbarkeit und klare Darstellung von Informationen optimiert.</a:t>
            </a:r>
          </a:p>
        </p:txBody>
      </p:sp>
      <p:sp>
        <p:nvSpPr>
          <p:cNvPr id="3" name="Titel 2"/>
          <p:cNvSpPr>
            <a:spLocks noGrp="1"/>
          </p:cNvSpPr>
          <p:nvPr>
            <p:ph type="title"/>
          </p:nvPr>
        </p:nvSpPr>
        <p:spPr>
          <a:xfrm>
            <a:off x="319090" y="904500"/>
            <a:ext cx="8508999" cy="838575"/>
          </a:xfrm>
        </p:spPr>
        <p:txBody>
          <a:bodyPr/>
          <a:lstStyle/>
          <a:p>
            <a:r>
              <a:rPr lang="de-DE" dirty="0"/>
              <a:t>Hier steht eine Überschrift</a:t>
            </a:r>
            <a:br>
              <a:rPr lang="de-DE" dirty="0"/>
            </a:br>
            <a:r>
              <a:rPr lang="de-DE" dirty="0"/>
              <a:t>max. 2-zeilig</a:t>
            </a:r>
          </a:p>
        </p:txBody>
      </p:sp>
      <p:sp>
        <p:nvSpPr>
          <p:cNvPr id="4" name="Foliennummernplatzhalter 3"/>
          <p:cNvSpPr>
            <a:spLocks noGrp="1"/>
          </p:cNvSpPr>
          <p:nvPr>
            <p:ph type="sldNum" sz="quarter" idx="11"/>
          </p:nvPr>
        </p:nvSpPr>
        <p:spPr/>
        <p:txBody>
          <a:bodyPr/>
          <a:lstStyle/>
          <a:p>
            <a:fld id="{CE58CB1E-F828-4F11-99E0-327109AF9DA4}" type="slidenum">
              <a:rPr lang="de-DE" smtClean="0"/>
              <a:pPr/>
              <a:t>5</a:t>
            </a:fld>
            <a:endParaRPr lang="de-DE" dirty="0"/>
          </a:p>
        </p:txBody>
      </p:sp>
      <p:sp>
        <p:nvSpPr>
          <p:cNvPr id="6" name="Fußzeilenplatzhalter 4"/>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Das Grundprinzip ist, Informationen bestmöglich zu transportieren. Dazu muss vor allem die Schrift einheitlich und für alle im Raum lesbar sein. </a:t>
            </a:r>
          </a:p>
          <a:p>
            <a:endParaRPr lang="de-DE" dirty="0"/>
          </a:p>
          <a:p>
            <a:r>
              <a:rPr lang="de-DE" dirty="0"/>
              <a:t>Schriftart: Arial</a:t>
            </a:r>
          </a:p>
          <a:p>
            <a:r>
              <a:rPr lang="de-DE" dirty="0"/>
              <a:t>Schriftgrößen: 25 | 18 | 14 | 11</a:t>
            </a:r>
          </a:p>
          <a:p>
            <a:r>
              <a:rPr lang="de-DE" dirty="0"/>
              <a:t>Zeilenabstand: 1,15mm</a:t>
            </a:r>
          </a:p>
          <a:p>
            <a:endParaRPr lang="de-DE" dirty="0"/>
          </a:p>
          <a:p>
            <a:r>
              <a:rPr lang="de-DE" dirty="0"/>
              <a:t>Die Einstellungen sind in den Textfeldern und Textfeldvorlagen dieses </a:t>
            </a:r>
            <a:r>
              <a:rPr lang="de-DE" dirty="0" err="1"/>
              <a:t>ppt</a:t>
            </a:r>
            <a:r>
              <a:rPr lang="de-DE" dirty="0"/>
              <a:t>-Masters als Standard eingestellt. Bei Diagrammen und Tabellen muss die Schriftgröße ggf. angepasst werden. Für Auszeichnungen im Fließtext kann auch fett markiert werden. Bei großer Distanz bzw. kleinem Präsentationsmedium kann der Schriftgrad notfalls proportional erhöht werden.</a:t>
            </a:r>
          </a:p>
        </p:txBody>
      </p:sp>
      <p:sp>
        <p:nvSpPr>
          <p:cNvPr id="3" name="Titel 2"/>
          <p:cNvSpPr>
            <a:spLocks noGrp="1"/>
          </p:cNvSpPr>
          <p:nvPr>
            <p:ph type="title"/>
          </p:nvPr>
        </p:nvSpPr>
        <p:spPr/>
        <p:txBody>
          <a:bodyPr/>
          <a:lstStyle/>
          <a:p>
            <a:r>
              <a:rPr lang="de-DE" dirty="0"/>
              <a:t>Schrift</a:t>
            </a:r>
          </a:p>
        </p:txBody>
      </p:sp>
      <p:sp>
        <p:nvSpPr>
          <p:cNvPr id="4" name="Foliennummernplatzhalter 3"/>
          <p:cNvSpPr>
            <a:spLocks noGrp="1"/>
          </p:cNvSpPr>
          <p:nvPr>
            <p:ph type="sldNum" sz="quarter" idx="11"/>
          </p:nvPr>
        </p:nvSpPr>
        <p:spPr/>
        <p:txBody>
          <a:bodyPr/>
          <a:lstStyle/>
          <a:p>
            <a:fld id="{CE58CB1E-F828-4F11-99E0-327109AF9DA4}" type="slidenum">
              <a:rPr lang="de-DE" smtClean="0"/>
              <a:pPr/>
              <a:t>6</a:t>
            </a:fld>
            <a:endParaRPr lang="de-DE" dirty="0"/>
          </a:p>
        </p:txBody>
      </p:sp>
      <p:sp>
        <p:nvSpPr>
          <p:cNvPr id="6" name="Fußzeilenplatzhalter 4"/>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Als erstes soll mit schwarz und weiß gearbeitet werden.</a:t>
            </a:r>
            <a:br>
              <a:rPr lang="de-DE" dirty="0"/>
            </a:br>
            <a:r>
              <a:rPr lang="de-DE" dirty="0"/>
              <a:t>Für Aufwändigere Darstellungen sind Farben mit Bedacht und in möglichst geringem Umfang einzusetzen.</a:t>
            </a:r>
            <a:br>
              <a:rPr lang="de-DE" dirty="0"/>
            </a:br>
            <a:r>
              <a:rPr lang="de-DE" dirty="0"/>
              <a:t>In diesem Folienmaster ist die Farbpalette festgelegt.</a:t>
            </a:r>
          </a:p>
          <a:p>
            <a:endParaRPr lang="de-DE" dirty="0"/>
          </a:p>
          <a:p>
            <a:r>
              <a:rPr lang="de-DE" dirty="0"/>
              <a:t>Zuerst mit den Primärfarben arbeiten.</a:t>
            </a:r>
          </a:p>
          <a:p>
            <a:endParaRPr lang="de-DE" dirty="0"/>
          </a:p>
          <a:p>
            <a:endParaRPr lang="de-DE" dirty="0"/>
          </a:p>
          <a:p>
            <a:r>
              <a:rPr lang="de-DE" dirty="0"/>
              <a:t>Für z.B. komplexe Diagramme stehen noch Sekundärfarben zur Verfügung.</a:t>
            </a:r>
          </a:p>
          <a:p>
            <a:endParaRPr lang="de-DE" dirty="0"/>
          </a:p>
          <a:p>
            <a:endParaRPr lang="de-DE" dirty="0"/>
          </a:p>
          <a:p>
            <a:r>
              <a:rPr lang="de-DE" dirty="0"/>
              <a:t>Gering im Einsatz sind die Akzentfarben.</a:t>
            </a:r>
          </a:p>
          <a:p>
            <a:endParaRPr lang="de-DE" dirty="0"/>
          </a:p>
        </p:txBody>
      </p:sp>
      <p:sp>
        <p:nvSpPr>
          <p:cNvPr id="3" name="Titel 2"/>
          <p:cNvSpPr>
            <a:spLocks noGrp="1"/>
          </p:cNvSpPr>
          <p:nvPr>
            <p:ph type="title"/>
          </p:nvPr>
        </p:nvSpPr>
        <p:spPr/>
        <p:txBody>
          <a:bodyPr/>
          <a:lstStyle/>
          <a:p>
            <a:r>
              <a:rPr lang="de-DE"/>
              <a:t>Farben</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7</a:t>
            </a:fld>
            <a:endParaRPr lang="de-DE" dirty="0"/>
          </a:p>
        </p:txBody>
      </p:sp>
      <p:sp>
        <p:nvSpPr>
          <p:cNvPr id="19" name="Fußzeilenplatzhalter 4"/>
          <p:cNvSpPr>
            <a:spLocks noGrp="1"/>
          </p:cNvSpPr>
          <p:nvPr>
            <p:ph type="ftr" sz="quarter" idx="12"/>
          </p:nvPr>
        </p:nvSpPr>
        <p:spPr/>
        <p:txBody>
          <a:bodyPr/>
          <a:lstStyle/>
          <a:p>
            <a:r>
              <a:rPr lang="de-DE" dirty="0"/>
              <a:t>Dr. </a:t>
            </a:r>
            <a:r>
              <a:rPr lang="de-DE" dirty="0" err="1"/>
              <a:t>rer</a:t>
            </a:r>
            <a:r>
              <a:rPr lang="de-DE" dirty="0"/>
              <a:t>. nat. Erika Mustermann (TUM) | kann beliebig erweitert werden | Infos mit Strich trennen</a:t>
            </a:r>
            <a:endParaRPr lang="en-US" dirty="0"/>
          </a:p>
        </p:txBody>
      </p:sp>
      <p:sp>
        <p:nvSpPr>
          <p:cNvPr id="14" name="Rechteck 13"/>
          <p:cNvSpPr/>
          <p:nvPr/>
        </p:nvSpPr>
        <p:spPr>
          <a:xfrm>
            <a:off x="321735" y="2882902"/>
            <a:ext cx="855132" cy="1841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accent1"/>
              </a:solidFill>
            </a:endParaRPr>
          </a:p>
        </p:txBody>
      </p:sp>
      <p:sp>
        <p:nvSpPr>
          <p:cNvPr id="24" name="Rechteck 23"/>
          <p:cNvSpPr/>
          <p:nvPr/>
        </p:nvSpPr>
        <p:spPr>
          <a:xfrm>
            <a:off x="1295402" y="2882902"/>
            <a:ext cx="855132" cy="184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
        <p:nvSpPr>
          <p:cNvPr id="25" name="Rechteck 24"/>
          <p:cNvSpPr/>
          <p:nvPr/>
        </p:nvSpPr>
        <p:spPr>
          <a:xfrm>
            <a:off x="2260602" y="2882902"/>
            <a:ext cx="855132" cy="184148"/>
          </a:xfrm>
          <a:prstGeom prst="rect">
            <a:avLst/>
          </a:prstGeom>
          <a:solidFill>
            <a:schemeClr val="bg1"/>
          </a:solidFill>
          <a:ln w="6350"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6" name="Rechteck 25"/>
          <p:cNvSpPr/>
          <p:nvPr/>
        </p:nvSpPr>
        <p:spPr>
          <a:xfrm>
            <a:off x="321735" y="3594102"/>
            <a:ext cx="855132" cy="1841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7" name="Rechteck 26"/>
          <p:cNvSpPr/>
          <p:nvPr/>
        </p:nvSpPr>
        <p:spPr>
          <a:xfrm>
            <a:off x="1295402" y="3594102"/>
            <a:ext cx="855132" cy="1841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8" name="Rechteck 27"/>
          <p:cNvSpPr/>
          <p:nvPr/>
        </p:nvSpPr>
        <p:spPr>
          <a:xfrm>
            <a:off x="2260602" y="3594102"/>
            <a:ext cx="855132" cy="1841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9" name="Rechteck 28"/>
          <p:cNvSpPr/>
          <p:nvPr/>
        </p:nvSpPr>
        <p:spPr>
          <a:xfrm>
            <a:off x="3225802" y="3594102"/>
            <a:ext cx="855132" cy="184148"/>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6" name="Rechteck 35"/>
          <p:cNvSpPr/>
          <p:nvPr/>
        </p:nvSpPr>
        <p:spPr>
          <a:xfrm>
            <a:off x="321735" y="4328320"/>
            <a:ext cx="855132" cy="1841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7" name="Rechteck 36"/>
          <p:cNvSpPr/>
          <p:nvPr/>
        </p:nvSpPr>
        <p:spPr>
          <a:xfrm>
            <a:off x="1295402" y="4328320"/>
            <a:ext cx="855132" cy="184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38" name="Rechteck 37"/>
          <p:cNvSpPr/>
          <p:nvPr/>
        </p:nvSpPr>
        <p:spPr>
          <a:xfrm>
            <a:off x="2260602" y="4328320"/>
            <a:ext cx="855132" cy="1841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a:t>schlichte Darstellung von Informationen</a:t>
            </a:r>
          </a:p>
          <a:p>
            <a:endParaRPr lang="de-DE"/>
          </a:p>
          <a:p>
            <a:r>
              <a:rPr lang="de-DE"/>
              <a:t>reduzierte Farben</a:t>
            </a:r>
          </a:p>
          <a:p>
            <a:endParaRPr lang="de-DE"/>
          </a:p>
          <a:p>
            <a:r>
              <a:rPr lang="de-DE"/>
              <a:t>Rahmen und Überlagerungen nach Möglichkeit vermeiden</a:t>
            </a:r>
          </a:p>
          <a:p>
            <a:endParaRPr lang="de-DE" dirty="0"/>
          </a:p>
        </p:txBody>
      </p:sp>
      <p:sp>
        <p:nvSpPr>
          <p:cNvPr id="3" name="Titel 2"/>
          <p:cNvSpPr>
            <a:spLocks noGrp="1"/>
          </p:cNvSpPr>
          <p:nvPr>
            <p:ph type="title"/>
          </p:nvPr>
        </p:nvSpPr>
        <p:spPr/>
        <p:txBody>
          <a:bodyPr/>
          <a:lstStyle/>
          <a:p>
            <a:r>
              <a:rPr lang="de-DE"/>
              <a:t>Bilder - Allgemein</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8</a:t>
            </a:fld>
            <a:endParaRPr lang="de-DE" dirty="0"/>
          </a:p>
        </p:txBody>
      </p:sp>
      <p:sp>
        <p:nvSpPr>
          <p:cNvPr id="6" name="Fußzeilenplatzhalter 4"/>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a:t>Bei kleinen Aufzählungen auf Aufzählungszeichen verzichten und ggf. zusätzliche Leerzeile</a:t>
            </a:r>
          </a:p>
          <a:p>
            <a:r>
              <a:rPr lang="de-DE" dirty="0"/>
              <a:t>Nur die wesentlichen Punkte nennen und Themen auf verschiedene Seiten splitten.</a:t>
            </a:r>
          </a:p>
          <a:p>
            <a:r>
              <a:rPr lang="de-DE" dirty="0"/>
              <a:t>Punkt 1</a:t>
            </a:r>
          </a:p>
          <a:p>
            <a:r>
              <a:rPr lang="de-DE" dirty="0"/>
              <a:t>Punkt 2</a:t>
            </a:r>
          </a:p>
          <a:p>
            <a:endParaRPr lang="de-DE" dirty="0"/>
          </a:p>
          <a:p>
            <a:r>
              <a:rPr lang="de-DE" dirty="0"/>
              <a:t>Wenn Unterpunkte in einer Aufzählung nötig sind ist ein Einrücken mit – möglich</a:t>
            </a:r>
          </a:p>
          <a:p>
            <a:pPr lvl="1"/>
            <a:r>
              <a:rPr lang="de-DE" dirty="0"/>
              <a:t>Unterpunkt 1</a:t>
            </a:r>
          </a:p>
          <a:p>
            <a:pPr lvl="2"/>
            <a:r>
              <a:rPr lang="de-DE" dirty="0"/>
              <a:t>Unterpunkt 1</a:t>
            </a:r>
          </a:p>
          <a:p>
            <a:pPr lvl="2"/>
            <a:r>
              <a:rPr lang="de-DE" dirty="0"/>
              <a:t>Unterpunkt 2</a:t>
            </a:r>
          </a:p>
          <a:p>
            <a:endParaRPr lang="de-DE" dirty="0"/>
          </a:p>
          <a:p>
            <a:r>
              <a:rPr lang="de-DE" dirty="0"/>
              <a:t>Bei größeren Listen die Standardeinstellung • verwenden</a:t>
            </a:r>
          </a:p>
          <a:p>
            <a:pPr lvl="1"/>
            <a:r>
              <a:rPr lang="de-DE" dirty="0"/>
              <a:t>Unterpunkt 1</a:t>
            </a:r>
          </a:p>
          <a:p>
            <a:pPr lvl="1"/>
            <a:r>
              <a:rPr lang="de-DE" dirty="0"/>
              <a:t>Unterpunkt 2</a:t>
            </a:r>
          </a:p>
          <a:p>
            <a:pPr lvl="1">
              <a:buNone/>
            </a:pPr>
            <a:endParaRPr lang="de-DE" dirty="0"/>
          </a:p>
        </p:txBody>
      </p:sp>
      <p:sp>
        <p:nvSpPr>
          <p:cNvPr id="3" name="Titel 2"/>
          <p:cNvSpPr>
            <a:spLocks noGrp="1"/>
          </p:cNvSpPr>
          <p:nvPr>
            <p:ph type="title"/>
          </p:nvPr>
        </p:nvSpPr>
        <p:spPr/>
        <p:txBody>
          <a:bodyPr/>
          <a:lstStyle/>
          <a:p>
            <a:r>
              <a:rPr lang="de-DE"/>
              <a:t>Aufzählung</a:t>
            </a:r>
            <a:endParaRPr lang="de-DE" dirty="0"/>
          </a:p>
        </p:txBody>
      </p:sp>
      <p:sp>
        <p:nvSpPr>
          <p:cNvPr id="4" name="Foliennummernplatzhalter 3"/>
          <p:cNvSpPr>
            <a:spLocks noGrp="1"/>
          </p:cNvSpPr>
          <p:nvPr>
            <p:ph type="sldNum" sz="quarter" idx="11"/>
          </p:nvPr>
        </p:nvSpPr>
        <p:spPr/>
        <p:txBody>
          <a:bodyPr/>
          <a:lstStyle/>
          <a:p>
            <a:fld id="{CE58CB1E-F828-4F11-99E0-327109AF9DA4}" type="slidenum">
              <a:rPr lang="de-DE" smtClean="0"/>
              <a:pPr/>
              <a:t>9</a:t>
            </a:fld>
            <a:endParaRPr lang="de-DE" dirty="0"/>
          </a:p>
        </p:txBody>
      </p:sp>
      <p:sp>
        <p:nvSpPr>
          <p:cNvPr id="5" name="Fußzeilenplatzhalter 4"/>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TUM_Praesentation_p_v1_16-9(1)</Template>
  <TotalTime>0</TotalTime>
  <Words>997</Words>
  <Application>Microsoft Office PowerPoint</Application>
  <PresentationFormat>Bildschirmpräsentation (16:9)</PresentationFormat>
  <Paragraphs>178</Paragraphs>
  <Slides>24</Slides>
  <Notes>2</Notes>
  <HiddenSlides>0</HiddenSlides>
  <MMClips>0</MMClips>
  <ScaleCrop>false</ScaleCrop>
  <HeadingPairs>
    <vt:vector size="6" baseType="variant">
      <vt:variant>
        <vt:lpstr>Verwendete Schriftarten</vt:lpstr>
      </vt:variant>
      <vt:variant>
        <vt:i4>5</vt:i4>
      </vt:variant>
      <vt:variant>
        <vt:lpstr>Design</vt:lpstr>
      </vt:variant>
      <vt:variant>
        <vt:i4>6</vt:i4>
      </vt:variant>
      <vt:variant>
        <vt:lpstr>Folientitel</vt:lpstr>
      </vt:variant>
      <vt:variant>
        <vt:i4>24</vt:i4>
      </vt:variant>
    </vt:vector>
  </HeadingPairs>
  <TitlesOfParts>
    <vt:vector size="35" baseType="lpstr">
      <vt:lpstr>Arial</vt:lpstr>
      <vt:lpstr>Calibri</vt:lpstr>
      <vt:lpstr>Courier New</vt:lpstr>
      <vt:lpstr>Symbol</vt:lpstr>
      <vt:lpstr>Wingdings</vt:lpstr>
      <vt:lpstr>Titel 1</vt:lpstr>
      <vt:lpstr>Titel 2</vt:lpstr>
      <vt:lpstr>Titel 3</vt:lpstr>
      <vt:lpstr>Inhalt</vt:lpstr>
      <vt:lpstr>Kapiteltrenner blau</vt:lpstr>
      <vt:lpstr>Kapiteltrenner schwarz</vt:lpstr>
      <vt:lpstr>PowerPoint-Präsentation</vt:lpstr>
      <vt:lpstr>PowerPoint-Präsentation</vt:lpstr>
      <vt:lpstr>PowerPoint-Präsentation</vt:lpstr>
      <vt:lpstr>Gültigkeit der Masterfolien</vt:lpstr>
      <vt:lpstr>Hier steht eine Überschrift max. 2-zeilig</vt:lpstr>
      <vt:lpstr>Schrift</vt:lpstr>
      <vt:lpstr>Farben</vt:lpstr>
      <vt:lpstr>Bilder - Allgemein</vt:lpstr>
      <vt:lpstr>Aufzählung</vt:lpstr>
      <vt:lpstr>Bilder</vt:lpstr>
      <vt:lpstr>Water Shader</vt:lpstr>
      <vt:lpstr>Low Poly Waves</vt:lpstr>
      <vt:lpstr>Low Poly Waves</vt:lpstr>
      <vt:lpstr>Voronoi Compute Shader</vt:lpstr>
      <vt:lpstr>Raindrops</vt:lpstr>
      <vt:lpstr>Sail Shader</vt:lpstr>
      <vt:lpstr>Star Compute Shader</vt:lpstr>
      <vt:lpstr>Star Vertex Shader</vt:lpstr>
      <vt:lpstr>PowerPoint-Präsentation</vt:lpstr>
      <vt:lpstr>Bilder</vt:lpstr>
      <vt:lpstr>Bilder</vt:lpstr>
      <vt:lpstr>Nicht formatfüllende Bilder</vt:lpstr>
      <vt:lpstr>Bilder Format füllend - maximale Bildgröße</vt:lpstr>
      <vt:lpstr>Nicht Format füllende Bilder</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ga27xun</dc:creator>
  <cp:lastModifiedBy>David Drothler</cp:lastModifiedBy>
  <cp:revision>11</cp:revision>
  <cp:lastPrinted>2015-07-30T14:04:45Z</cp:lastPrinted>
  <dcterms:created xsi:type="dcterms:W3CDTF">2020-01-29T17:57:29Z</dcterms:created>
  <dcterms:modified xsi:type="dcterms:W3CDTF">2020-01-30T20:43:01Z</dcterms:modified>
</cp:coreProperties>
</file>